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3"/>
    <p:sldId id="338" r:id="rId4"/>
    <p:sldId id="270" r:id="rId5"/>
    <p:sldId id="341" r:id="rId6"/>
    <p:sldId id="261" r:id="rId7"/>
    <p:sldId id="262" r:id="rId8"/>
    <p:sldId id="263" r:id="rId9"/>
    <p:sldId id="264" r:id="rId10"/>
    <p:sldId id="342" r:id="rId11"/>
    <p:sldId id="268" r:id="rId12"/>
    <p:sldId id="352" r:id="rId13"/>
    <p:sldId id="349" r:id="rId14"/>
    <p:sldId id="355" r:id="rId15"/>
    <p:sldId id="356" r:id="rId16"/>
    <p:sldId id="357" r:id="rId17"/>
    <p:sldId id="358" r:id="rId18"/>
    <p:sldId id="359" r:id="rId19"/>
    <p:sldId id="380" r:id="rId20"/>
    <p:sldId id="381" r:id="rId21"/>
    <p:sldId id="382"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53" r:id="rId38"/>
    <p:sldId id="377" r:id="rId39"/>
    <p:sldId id="378" r:id="rId40"/>
    <p:sldId id="379" r:id="rId41"/>
  </p:sldIdLst>
  <p:sldSz cx="12192000" cy="6858000"/>
  <p:notesSz cx="6858000" cy="9144000"/>
  <p:embeddedFontLst>
    <p:embeddedFont>
      <p:font typeface="Microsoft YaHei" panose="020B0503020204020204" charset="-122"/>
      <p:regular r:id="rId45"/>
    </p:embeddedFont>
    <p:embeddedFont>
      <p:font typeface="Century" panose="02040604050505020304" pitchFamily="18" charset="0"/>
      <p:regular r:id="rId46"/>
    </p:embeddedFont>
    <p:embeddedFont>
      <p:font typeface="Algerian" panose="04020705040A02060702" pitchFamily="82" charset="0"/>
      <p:regular r:id="rId47"/>
    </p:embeddedFont>
    <p:embeddedFont>
      <p:font typeface="Inter" panose="02000503000000020004" charset="0"/>
      <p:regular r:id="rId48"/>
      <p:bold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6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autoAdjust="0"/>
  </p:normalViewPr>
  <p:slideViewPr>
    <p:cSldViewPr snapToGrid="0" showGuides="1">
      <p:cViewPr varScale="1">
        <p:scale>
          <a:sx n="94" d="100"/>
          <a:sy n="94" d="100"/>
        </p:scale>
        <p:origin x="110" y="254"/>
      </p:cViewPr>
      <p:guideLst>
        <p:guide orient="horz" pos="2160"/>
        <p:guide pos="3840"/>
      </p:guideLst>
    </p:cSldViewPr>
  </p:slideViewPr>
  <p:outlineViewPr>
    <p:cViewPr>
      <p:scale>
        <a:sx n="33" d="100"/>
        <a:sy n="33" d="100"/>
      </p:scale>
      <p:origin x="30" y="56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tags" Target="../tags/tag2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1.xml"/><Relationship Id="rId19" Type="http://schemas.openxmlformats.org/officeDocument/2006/relationships/image" Target="../media/image3.png"/><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image" Target="../media/image2.png"/><Relationship Id="rId15" Type="http://schemas.openxmlformats.org/officeDocument/2006/relationships/tags" Target="../tags/tag13.xml"/><Relationship Id="rId14" Type="http://schemas.openxmlformats.org/officeDocument/2006/relationships/image" Target="../media/image1.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8.xml"/><Relationship Id="rId19" Type="http://schemas.openxmlformats.org/officeDocument/2006/relationships/tags" Target="../tags/tag112.xml"/><Relationship Id="rId18" Type="http://schemas.openxmlformats.org/officeDocument/2006/relationships/image" Target="../media/image3.png"/><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image" Target="../media/image2.png"/><Relationship Id="rId14" Type="http://schemas.openxmlformats.org/officeDocument/2006/relationships/tags" Target="../tags/tag109.xml"/><Relationship Id="rId13" Type="http://schemas.openxmlformats.org/officeDocument/2006/relationships/image" Target="../media/image1.png"/><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2" name="文本框 6"/>
          <p:cNvSpPr txBox="1">
            <a:spLocks noGrp="1"/>
          </p:cNvSpPr>
          <p:nvPr>
            <p:ph type="title" idx="21" hasCustomPrompt="1"/>
            <p:custDataLst>
              <p:tags r:id="rId2"/>
            </p:custDataLst>
          </p:nvPr>
        </p:nvSpPr>
        <p:spPr>
          <a:xfrm>
            <a:off x="840105" y="771525"/>
            <a:ext cx="7044055" cy="2491105"/>
          </a:xfrm>
          <a:prstGeom prst="rect">
            <a:avLst/>
          </a:prstGeom>
          <a:noFill/>
        </p:spPr>
        <p:txBody>
          <a:bodyPr vert="horz" wrap="square" rtlCol="0" anchor="b" anchorCtr="0">
            <a:normAutofit/>
          </a:bodyPr>
          <a:lstStyle>
            <a:lvl1pPr marL="0" marR="0" algn="l" defTabSz="914400" rtl="0" eaLnBrk="1" fontAlgn="auto" latinLnBrk="0" hangingPunct="1">
              <a:lnSpc>
                <a:spcPct val="100000"/>
              </a:lnSpc>
              <a:buClrTx/>
              <a:buSzTx/>
              <a:buFontTx/>
              <a:buNone/>
              <a:defRPr kumimoji="0" lang="en-US" sz="4800" b="1" i="0" u="none" strike="noStrike" kern="1200" cap="none" spc="0" normalizeH="0" baseline="0" noProof="1" dirty="0">
                <a:gradFill>
                  <a:gsLst>
                    <a:gs pos="0">
                      <a:schemeClr val="accent1"/>
                    </a:gs>
                    <a:gs pos="100000">
                      <a:schemeClr val="accent2"/>
                    </a:gs>
                  </a:gsLst>
                  <a:lin ang="2700000" scaled="1"/>
                </a:gradFill>
                <a:latin typeface="+mj-lt"/>
                <a:sym typeface="+mn-ea"/>
              </a:defRPr>
            </a:lvl1pPr>
          </a:lstStyle>
          <a:p>
            <a:pPr lvl="0">
              <a:buClrTx/>
              <a:buSzTx/>
              <a:buFontTx/>
            </a:pPr>
            <a:r>
              <a:rPr dirty="0">
                <a:latin typeface="+mj-lt"/>
                <a:sym typeface="+mn-ea"/>
              </a:rPr>
              <a:t>Your title here</a:t>
            </a:r>
            <a:endParaRPr dirty="0">
              <a:latin typeface="+mj-lt"/>
              <a:sym typeface="+mn-ea"/>
            </a:endParaRPr>
          </a:p>
        </p:txBody>
      </p:sp>
      <p:sp>
        <p:nvSpPr>
          <p:cNvPr id="18" name="任意多边形: 形状 17"/>
          <p:cNvSpPr/>
          <p:nvPr>
            <p:custDataLst>
              <p:tags r:id="rId3"/>
            </p:custDataLst>
          </p:nvPr>
        </p:nvSpPr>
        <p:spPr>
          <a:xfrm>
            <a:off x="0" y="3262537"/>
            <a:ext cx="12192000" cy="3595463"/>
          </a:xfrm>
          <a:custGeom>
            <a:avLst/>
            <a:gdLst>
              <a:gd name="connsiteX0" fmla="*/ 11115320 w 12192000"/>
              <a:gd name="connsiteY0" fmla="*/ 50 h 3595463"/>
              <a:gd name="connsiteX1" fmla="*/ 12016809 w 12192000"/>
              <a:gd name="connsiteY1" fmla="*/ 107965 h 3595463"/>
              <a:gd name="connsiteX2" fmla="*/ 12192000 w 12192000"/>
              <a:gd name="connsiteY2" fmla="*/ 167661 h 3595463"/>
              <a:gd name="connsiteX3" fmla="*/ 12192000 w 12192000"/>
              <a:gd name="connsiteY3" fmla="*/ 3595463 h 3595463"/>
              <a:gd name="connsiteX4" fmla="*/ 0 w 12192000"/>
              <a:gd name="connsiteY4" fmla="*/ 3595463 h 3595463"/>
              <a:gd name="connsiteX5" fmla="*/ 0 w 12192000"/>
              <a:gd name="connsiteY5" fmla="*/ 2063550 h 3595463"/>
              <a:gd name="connsiteX6" fmla="*/ 1321 w 12192000"/>
              <a:gd name="connsiteY6" fmla="*/ 2072626 h 3595463"/>
              <a:gd name="connsiteX7" fmla="*/ 10574 w 12192000"/>
              <a:gd name="connsiteY7" fmla="*/ 2265448 h 3595463"/>
              <a:gd name="connsiteX8" fmla="*/ 3188928 w 12192000"/>
              <a:gd name="connsiteY8" fmla="*/ 2631826 h 3595463"/>
              <a:gd name="connsiteX9" fmla="*/ 8806826 w 12192000"/>
              <a:gd name="connsiteY9" fmla="*/ 391560 h 3595463"/>
              <a:gd name="connsiteX10" fmla="*/ 11115320 w 12192000"/>
              <a:gd name="connsiteY10" fmla="*/ 50 h 359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95463">
                <a:moveTo>
                  <a:pt x="11115320" y="50"/>
                </a:moveTo>
                <a:cubicBezTo>
                  <a:pt x="11459512" y="1553"/>
                  <a:pt x="11767815" y="37161"/>
                  <a:pt x="12016809" y="107965"/>
                </a:cubicBezTo>
                <a:lnTo>
                  <a:pt x="12192000" y="167661"/>
                </a:lnTo>
                <a:lnTo>
                  <a:pt x="12192000" y="3595463"/>
                </a:lnTo>
                <a:lnTo>
                  <a:pt x="0" y="3595463"/>
                </a:lnTo>
                <a:lnTo>
                  <a:pt x="0" y="2063550"/>
                </a:lnTo>
                <a:lnTo>
                  <a:pt x="1321" y="2072626"/>
                </a:lnTo>
                <a:cubicBezTo>
                  <a:pt x="4405" y="2111769"/>
                  <a:pt x="7490" y="2264002"/>
                  <a:pt x="10574" y="2265448"/>
                </a:cubicBezTo>
                <a:cubicBezTo>
                  <a:pt x="561762" y="2532583"/>
                  <a:pt x="1722887" y="2944141"/>
                  <a:pt x="3188928" y="2631826"/>
                </a:cubicBezTo>
                <a:cubicBezTo>
                  <a:pt x="4654971" y="2319511"/>
                  <a:pt x="7230504" y="913766"/>
                  <a:pt x="8806826" y="391560"/>
                </a:cubicBezTo>
                <a:cubicBezTo>
                  <a:pt x="9594988" y="130457"/>
                  <a:pt x="10426934" y="-2957"/>
                  <a:pt x="11115320" y="50"/>
                </a:cubicBezTo>
                <a:close/>
              </a:path>
            </a:pathLst>
          </a:custGeom>
          <a:gradFill>
            <a:gsLst>
              <a:gs pos="0">
                <a:schemeClr val="accent2"/>
              </a:gs>
              <a:gs pos="100000">
                <a:schemeClr val="accent1">
                  <a:alpha val="0"/>
                </a:schemeClr>
              </a:gs>
            </a:gsLst>
            <a:lin ang="54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23" name="椭圆 22"/>
          <p:cNvSpPr/>
          <p:nvPr>
            <p:custDataLst>
              <p:tags r:id="rId4"/>
            </p:custDataLst>
          </p:nvPr>
        </p:nvSpPr>
        <p:spPr>
          <a:xfrm>
            <a:off x="9884668" y="2510563"/>
            <a:ext cx="1296695" cy="1296695"/>
          </a:xfrm>
          <a:prstGeom prst="ellipse">
            <a:avLst/>
          </a:prstGeom>
          <a:solidFill>
            <a:schemeClr val="accent1">
              <a:alpha val="1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custDataLst>
              <p:tags r:id="rId5"/>
            </p:custDataLst>
          </p:nvPr>
        </p:nvSpPr>
        <p:spPr>
          <a:xfrm>
            <a:off x="9729981" y="4902976"/>
            <a:ext cx="307146" cy="307146"/>
          </a:xfrm>
          <a:prstGeom prst="ellipse">
            <a:avLst/>
          </a:pr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custDataLst>
              <p:tags r:id="rId6"/>
            </p:custDataLst>
          </p:nvPr>
        </p:nvSpPr>
        <p:spPr>
          <a:xfrm>
            <a:off x="7422565" y="4804503"/>
            <a:ext cx="1271391" cy="1271391"/>
          </a:xfrm>
          <a:prstGeom prst="ellipse">
            <a:avLst/>
          </a:pr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任意多边形: 形状 4"/>
          <p:cNvSpPr/>
          <p:nvPr>
            <p:custDataLst>
              <p:tags r:id="rId7"/>
            </p:custDataLst>
          </p:nvPr>
        </p:nvSpPr>
        <p:spPr>
          <a:xfrm>
            <a:off x="9762980" y="3967090"/>
            <a:ext cx="2429021" cy="2890911"/>
          </a:xfrm>
          <a:custGeom>
            <a:avLst/>
            <a:gdLst>
              <a:gd name="connsiteX0" fmla="*/ 2145323 w 2429021"/>
              <a:gd name="connsiteY0" fmla="*/ 0 h 2890911"/>
              <a:gd name="connsiteX1" fmla="*/ 2364670 w 2429021"/>
              <a:gd name="connsiteY1" fmla="*/ 11076 h 2890911"/>
              <a:gd name="connsiteX2" fmla="*/ 2429021 w 2429021"/>
              <a:gd name="connsiteY2" fmla="*/ 20897 h 2890911"/>
              <a:gd name="connsiteX3" fmla="*/ 2429021 w 2429021"/>
              <a:gd name="connsiteY3" fmla="*/ 2890911 h 2890911"/>
              <a:gd name="connsiteX4" fmla="*/ 135844 w 2429021"/>
              <a:gd name="connsiteY4" fmla="*/ 2890911 h 2890911"/>
              <a:gd name="connsiteX5" fmla="*/ 96450 w 2429021"/>
              <a:gd name="connsiteY5" fmla="*/ 2783277 h 2890911"/>
              <a:gd name="connsiteX6" fmla="*/ 0 w 2429021"/>
              <a:gd name="connsiteY6" fmla="*/ 2145323 h 2890911"/>
              <a:gd name="connsiteX7" fmla="*/ 2145323 w 2429021"/>
              <a:gd name="connsiteY7" fmla="*/ 0 h 28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021" h="2890911">
                <a:moveTo>
                  <a:pt x="2145323" y="0"/>
                </a:moveTo>
                <a:cubicBezTo>
                  <a:pt x="2219375" y="0"/>
                  <a:pt x="2292550" y="3752"/>
                  <a:pt x="2364670" y="11076"/>
                </a:cubicBezTo>
                <a:lnTo>
                  <a:pt x="2429021" y="20897"/>
                </a:lnTo>
                <a:lnTo>
                  <a:pt x="2429021" y="2890911"/>
                </a:lnTo>
                <a:lnTo>
                  <a:pt x="135844" y="2890911"/>
                </a:lnTo>
                <a:lnTo>
                  <a:pt x="96450" y="2783277"/>
                </a:lnTo>
                <a:cubicBezTo>
                  <a:pt x="33767" y="2581747"/>
                  <a:pt x="0" y="2367479"/>
                  <a:pt x="0" y="2145323"/>
                </a:cubicBezTo>
                <a:cubicBezTo>
                  <a:pt x="0" y="960494"/>
                  <a:pt x="960494" y="0"/>
                  <a:pt x="2145323" y="0"/>
                </a:cubicBezTo>
                <a:close/>
              </a:path>
            </a:pathLst>
          </a:custGeom>
          <a:noFill/>
          <a:ln>
            <a:solidFill>
              <a:schemeClr val="bg1">
                <a:alpha val="54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椭圆 37"/>
          <p:cNvSpPr/>
          <p:nvPr>
            <p:custDataLst>
              <p:tags r:id="rId8"/>
            </p:custDataLst>
          </p:nvPr>
        </p:nvSpPr>
        <p:spPr>
          <a:xfrm>
            <a:off x="7165609" y="3654809"/>
            <a:ext cx="152400" cy="152400"/>
          </a:xfrm>
          <a:prstGeom prst="ellipse">
            <a:avLst/>
          </a:pr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p:cNvSpPr/>
          <p:nvPr>
            <p:custDataLst>
              <p:tags r:id="rId9"/>
            </p:custDataLst>
          </p:nvPr>
        </p:nvSpPr>
        <p:spPr>
          <a:xfrm>
            <a:off x="10919143" y="2089520"/>
            <a:ext cx="261559" cy="261559"/>
          </a:xfrm>
          <a:prstGeom prst="ellipse">
            <a:avLst/>
          </a:prstGeom>
          <a:solidFill>
            <a:schemeClr val="accent1">
              <a:alpha val="6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圆: 空心 39"/>
          <p:cNvSpPr/>
          <p:nvPr>
            <p:custDataLst>
              <p:tags r:id="rId10"/>
            </p:custDataLst>
          </p:nvPr>
        </p:nvSpPr>
        <p:spPr>
          <a:xfrm>
            <a:off x="7317544" y="1676736"/>
            <a:ext cx="379828" cy="379828"/>
          </a:xfrm>
          <a:prstGeom prst="donut">
            <a:avLst>
              <a:gd name="adj" fmla="val 25000"/>
            </a:avLst>
          </a:prstGeom>
          <a:solidFill>
            <a:schemeClr val="accent1">
              <a:alpha val="3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形状 6"/>
          <p:cNvSpPr/>
          <p:nvPr>
            <p:custDataLst>
              <p:tags r:id="rId11"/>
            </p:custDataLst>
          </p:nvPr>
        </p:nvSpPr>
        <p:spPr>
          <a:xfrm>
            <a:off x="3549752" y="6349830"/>
            <a:ext cx="1142116" cy="508170"/>
          </a:xfrm>
          <a:custGeom>
            <a:avLst/>
            <a:gdLst>
              <a:gd name="connsiteX0" fmla="*/ 1107623 w 1142116"/>
              <a:gd name="connsiteY0" fmla="*/ 480698 h 508170"/>
              <a:gd name="connsiteX1" fmla="*/ 1132014 w 1142116"/>
              <a:gd name="connsiteY1" fmla="*/ 490800 h 508170"/>
              <a:gd name="connsiteX2" fmla="*/ 1139208 w 1142116"/>
              <a:gd name="connsiteY2" fmla="*/ 508170 h 508170"/>
              <a:gd name="connsiteX3" fmla="*/ 1076038 w 1142116"/>
              <a:gd name="connsiteY3" fmla="*/ 508170 h 508170"/>
              <a:gd name="connsiteX4" fmla="*/ 1083233 w 1142116"/>
              <a:gd name="connsiteY4" fmla="*/ 490800 h 508170"/>
              <a:gd name="connsiteX5" fmla="*/ 1107623 w 1142116"/>
              <a:gd name="connsiteY5" fmla="*/ 480698 h 508170"/>
              <a:gd name="connsiteX6" fmla="*/ 928767 w 1142116"/>
              <a:gd name="connsiteY6" fmla="*/ 480698 h 508170"/>
              <a:gd name="connsiteX7" fmla="*/ 953158 w 1142116"/>
              <a:gd name="connsiteY7" fmla="*/ 490800 h 508170"/>
              <a:gd name="connsiteX8" fmla="*/ 960353 w 1142116"/>
              <a:gd name="connsiteY8" fmla="*/ 508170 h 508170"/>
              <a:gd name="connsiteX9" fmla="*/ 897182 w 1142116"/>
              <a:gd name="connsiteY9" fmla="*/ 508170 h 508170"/>
              <a:gd name="connsiteX10" fmla="*/ 904377 w 1142116"/>
              <a:gd name="connsiteY10" fmla="*/ 490800 h 508170"/>
              <a:gd name="connsiteX11" fmla="*/ 928767 w 1142116"/>
              <a:gd name="connsiteY11" fmla="*/ 480698 h 508170"/>
              <a:gd name="connsiteX12" fmla="*/ 749913 w 1142116"/>
              <a:gd name="connsiteY12" fmla="*/ 480698 h 508170"/>
              <a:gd name="connsiteX13" fmla="*/ 774304 w 1142116"/>
              <a:gd name="connsiteY13" fmla="*/ 490800 h 508170"/>
              <a:gd name="connsiteX14" fmla="*/ 781498 w 1142116"/>
              <a:gd name="connsiteY14" fmla="*/ 508170 h 508170"/>
              <a:gd name="connsiteX15" fmla="*/ 718327 w 1142116"/>
              <a:gd name="connsiteY15" fmla="*/ 508170 h 508170"/>
              <a:gd name="connsiteX16" fmla="*/ 725522 w 1142116"/>
              <a:gd name="connsiteY16" fmla="*/ 490800 h 508170"/>
              <a:gd name="connsiteX17" fmla="*/ 749913 w 1142116"/>
              <a:gd name="connsiteY17" fmla="*/ 480698 h 508170"/>
              <a:gd name="connsiteX18" fmla="*/ 571058 w 1142116"/>
              <a:gd name="connsiteY18" fmla="*/ 480698 h 508170"/>
              <a:gd name="connsiteX19" fmla="*/ 595449 w 1142116"/>
              <a:gd name="connsiteY19" fmla="*/ 490800 h 508170"/>
              <a:gd name="connsiteX20" fmla="*/ 602643 w 1142116"/>
              <a:gd name="connsiteY20" fmla="*/ 508170 h 508170"/>
              <a:gd name="connsiteX21" fmla="*/ 539472 w 1142116"/>
              <a:gd name="connsiteY21" fmla="*/ 508170 h 508170"/>
              <a:gd name="connsiteX22" fmla="*/ 546668 w 1142116"/>
              <a:gd name="connsiteY22" fmla="*/ 490800 h 508170"/>
              <a:gd name="connsiteX23" fmla="*/ 571058 w 1142116"/>
              <a:gd name="connsiteY23" fmla="*/ 480698 h 508170"/>
              <a:gd name="connsiteX24" fmla="*/ 392203 w 1142116"/>
              <a:gd name="connsiteY24" fmla="*/ 480698 h 508170"/>
              <a:gd name="connsiteX25" fmla="*/ 416594 w 1142116"/>
              <a:gd name="connsiteY25" fmla="*/ 490800 h 508170"/>
              <a:gd name="connsiteX26" fmla="*/ 423789 w 1142116"/>
              <a:gd name="connsiteY26" fmla="*/ 508170 h 508170"/>
              <a:gd name="connsiteX27" fmla="*/ 360618 w 1142116"/>
              <a:gd name="connsiteY27" fmla="*/ 508170 h 508170"/>
              <a:gd name="connsiteX28" fmla="*/ 367813 w 1142116"/>
              <a:gd name="connsiteY28" fmla="*/ 490800 h 508170"/>
              <a:gd name="connsiteX29" fmla="*/ 392203 w 1142116"/>
              <a:gd name="connsiteY29" fmla="*/ 480698 h 508170"/>
              <a:gd name="connsiteX30" fmla="*/ 213349 w 1142116"/>
              <a:gd name="connsiteY30" fmla="*/ 480698 h 508170"/>
              <a:gd name="connsiteX31" fmla="*/ 237740 w 1142116"/>
              <a:gd name="connsiteY31" fmla="*/ 490800 h 508170"/>
              <a:gd name="connsiteX32" fmla="*/ 244935 w 1142116"/>
              <a:gd name="connsiteY32" fmla="*/ 508170 h 508170"/>
              <a:gd name="connsiteX33" fmla="*/ 181763 w 1142116"/>
              <a:gd name="connsiteY33" fmla="*/ 508170 h 508170"/>
              <a:gd name="connsiteX34" fmla="*/ 188958 w 1142116"/>
              <a:gd name="connsiteY34" fmla="*/ 490800 h 508170"/>
              <a:gd name="connsiteX35" fmla="*/ 213349 w 1142116"/>
              <a:gd name="connsiteY35" fmla="*/ 480698 h 508170"/>
              <a:gd name="connsiteX36" fmla="*/ 34494 w 1142116"/>
              <a:gd name="connsiteY36" fmla="*/ 480698 h 508170"/>
              <a:gd name="connsiteX37" fmla="*/ 58885 w 1142116"/>
              <a:gd name="connsiteY37" fmla="*/ 490800 h 508170"/>
              <a:gd name="connsiteX38" fmla="*/ 66080 w 1142116"/>
              <a:gd name="connsiteY38" fmla="*/ 508170 h 508170"/>
              <a:gd name="connsiteX39" fmla="*/ 2909 w 1142116"/>
              <a:gd name="connsiteY39" fmla="*/ 508170 h 508170"/>
              <a:gd name="connsiteX40" fmla="*/ 10104 w 1142116"/>
              <a:gd name="connsiteY40" fmla="*/ 490800 h 508170"/>
              <a:gd name="connsiteX41" fmla="*/ 34494 w 1142116"/>
              <a:gd name="connsiteY41" fmla="*/ 480698 h 508170"/>
              <a:gd name="connsiteX42" fmla="*/ 1107623 w 1142116"/>
              <a:gd name="connsiteY42" fmla="*/ 320465 h 508170"/>
              <a:gd name="connsiteX43" fmla="*/ 1142116 w 1142116"/>
              <a:gd name="connsiteY43" fmla="*/ 354958 h 508170"/>
              <a:gd name="connsiteX44" fmla="*/ 1107623 w 1142116"/>
              <a:gd name="connsiteY44" fmla="*/ 389452 h 508170"/>
              <a:gd name="connsiteX45" fmla="*/ 1073129 w 1142116"/>
              <a:gd name="connsiteY45" fmla="*/ 354958 h 508170"/>
              <a:gd name="connsiteX46" fmla="*/ 1107623 w 1142116"/>
              <a:gd name="connsiteY46" fmla="*/ 320465 h 508170"/>
              <a:gd name="connsiteX47" fmla="*/ 928767 w 1142116"/>
              <a:gd name="connsiteY47" fmla="*/ 320465 h 508170"/>
              <a:gd name="connsiteX48" fmla="*/ 963261 w 1142116"/>
              <a:gd name="connsiteY48" fmla="*/ 354958 h 508170"/>
              <a:gd name="connsiteX49" fmla="*/ 928767 w 1142116"/>
              <a:gd name="connsiteY49" fmla="*/ 389452 h 508170"/>
              <a:gd name="connsiteX50" fmla="*/ 894274 w 1142116"/>
              <a:gd name="connsiteY50" fmla="*/ 354958 h 508170"/>
              <a:gd name="connsiteX51" fmla="*/ 928767 w 1142116"/>
              <a:gd name="connsiteY51" fmla="*/ 320465 h 508170"/>
              <a:gd name="connsiteX52" fmla="*/ 749913 w 1142116"/>
              <a:gd name="connsiteY52" fmla="*/ 320465 h 508170"/>
              <a:gd name="connsiteX53" fmla="*/ 784406 w 1142116"/>
              <a:gd name="connsiteY53" fmla="*/ 354958 h 508170"/>
              <a:gd name="connsiteX54" fmla="*/ 749913 w 1142116"/>
              <a:gd name="connsiteY54" fmla="*/ 389452 h 508170"/>
              <a:gd name="connsiteX55" fmla="*/ 715419 w 1142116"/>
              <a:gd name="connsiteY55" fmla="*/ 354958 h 508170"/>
              <a:gd name="connsiteX56" fmla="*/ 749913 w 1142116"/>
              <a:gd name="connsiteY56" fmla="*/ 320465 h 508170"/>
              <a:gd name="connsiteX57" fmla="*/ 571058 w 1142116"/>
              <a:gd name="connsiteY57" fmla="*/ 320465 h 508170"/>
              <a:gd name="connsiteX58" fmla="*/ 605552 w 1142116"/>
              <a:gd name="connsiteY58" fmla="*/ 354958 h 508170"/>
              <a:gd name="connsiteX59" fmla="*/ 571058 w 1142116"/>
              <a:gd name="connsiteY59" fmla="*/ 389452 h 508170"/>
              <a:gd name="connsiteX60" fmla="*/ 536564 w 1142116"/>
              <a:gd name="connsiteY60" fmla="*/ 354958 h 508170"/>
              <a:gd name="connsiteX61" fmla="*/ 571058 w 1142116"/>
              <a:gd name="connsiteY61" fmla="*/ 320465 h 508170"/>
              <a:gd name="connsiteX62" fmla="*/ 392203 w 1142116"/>
              <a:gd name="connsiteY62" fmla="*/ 320465 h 508170"/>
              <a:gd name="connsiteX63" fmla="*/ 426697 w 1142116"/>
              <a:gd name="connsiteY63" fmla="*/ 354958 h 508170"/>
              <a:gd name="connsiteX64" fmla="*/ 392203 w 1142116"/>
              <a:gd name="connsiteY64" fmla="*/ 389452 h 508170"/>
              <a:gd name="connsiteX65" fmla="*/ 357710 w 1142116"/>
              <a:gd name="connsiteY65" fmla="*/ 354958 h 508170"/>
              <a:gd name="connsiteX66" fmla="*/ 392203 w 1142116"/>
              <a:gd name="connsiteY66" fmla="*/ 320465 h 508170"/>
              <a:gd name="connsiteX67" fmla="*/ 213349 w 1142116"/>
              <a:gd name="connsiteY67" fmla="*/ 320465 h 508170"/>
              <a:gd name="connsiteX68" fmla="*/ 247843 w 1142116"/>
              <a:gd name="connsiteY68" fmla="*/ 354958 h 508170"/>
              <a:gd name="connsiteX69" fmla="*/ 213349 w 1142116"/>
              <a:gd name="connsiteY69" fmla="*/ 389452 h 508170"/>
              <a:gd name="connsiteX70" fmla="*/ 178855 w 1142116"/>
              <a:gd name="connsiteY70" fmla="*/ 354958 h 508170"/>
              <a:gd name="connsiteX71" fmla="*/ 213349 w 1142116"/>
              <a:gd name="connsiteY71" fmla="*/ 320465 h 508170"/>
              <a:gd name="connsiteX72" fmla="*/ 34494 w 1142116"/>
              <a:gd name="connsiteY72" fmla="*/ 320465 h 508170"/>
              <a:gd name="connsiteX73" fmla="*/ 68988 w 1142116"/>
              <a:gd name="connsiteY73" fmla="*/ 354958 h 508170"/>
              <a:gd name="connsiteX74" fmla="*/ 34494 w 1142116"/>
              <a:gd name="connsiteY74" fmla="*/ 389452 h 508170"/>
              <a:gd name="connsiteX75" fmla="*/ 0 w 1142116"/>
              <a:gd name="connsiteY75" fmla="*/ 354958 h 508170"/>
              <a:gd name="connsiteX76" fmla="*/ 34494 w 1142116"/>
              <a:gd name="connsiteY76" fmla="*/ 320465 h 508170"/>
              <a:gd name="connsiteX77" fmla="*/ 1107623 w 1142116"/>
              <a:gd name="connsiteY77" fmla="*/ 160233 h 508170"/>
              <a:gd name="connsiteX78" fmla="*/ 1142116 w 1142116"/>
              <a:gd name="connsiteY78" fmla="*/ 194726 h 508170"/>
              <a:gd name="connsiteX79" fmla="*/ 1107623 w 1142116"/>
              <a:gd name="connsiteY79" fmla="*/ 229220 h 508170"/>
              <a:gd name="connsiteX80" fmla="*/ 1073129 w 1142116"/>
              <a:gd name="connsiteY80" fmla="*/ 194726 h 508170"/>
              <a:gd name="connsiteX81" fmla="*/ 1107623 w 1142116"/>
              <a:gd name="connsiteY81" fmla="*/ 160233 h 508170"/>
              <a:gd name="connsiteX82" fmla="*/ 928767 w 1142116"/>
              <a:gd name="connsiteY82" fmla="*/ 160233 h 508170"/>
              <a:gd name="connsiteX83" fmla="*/ 963261 w 1142116"/>
              <a:gd name="connsiteY83" fmla="*/ 194726 h 508170"/>
              <a:gd name="connsiteX84" fmla="*/ 928767 w 1142116"/>
              <a:gd name="connsiteY84" fmla="*/ 229220 h 508170"/>
              <a:gd name="connsiteX85" fmla="*/ 894274 w 1142116"/>
              <a:gd name="connsiteY85" fmla="*/ 194726 h 508170"/>
              <a:gd name="connsiteX86" fmla="*/ 928767 w 1142116"/>
              <a:gd name="connsiteY86" fmla="*/ 160233 h 508170"/>
              <a:gd name="connsiteX87" fmla="*/ 749913 w 1142116"/>
              <a:gd name="connsiteY87" fmla="*/ 160233 h 508170"/>
              <a:gd name="connsiteX88" fmla="*/ 784406 w 1142116"/>
              <a:gd name="connsiteY88" fmla="*/ 194726 h 508170"/>
              <a:gd name="connsiteX89" fmla="*/ 749913 w 1142116"/>
              <a:gd name="connsiteY89" fmla="*/ 229220 h 508170"/>
              <a:gd name="connsiteX90" fmla="*/ 715419 w 1142116"/>
              <a:gd name="connsiteY90" fmla="*/ 194726 h 508170"/>
              <a:gd name="connsiteX91" fmla="*/ 749913 w 1142116"/>
              <a:gd name="connsiteY91" fmla="*/ 160233 h 508170"/>
              <a:gd name="connsiteX92" fmla="*/ 571058 w 1142116"/>
              <a:gd name="connsiteY92" fmla="*/ 160233 h 508170"/>
              <a:gd name="connsiteX93" fmla="*/ 605552 w 1142116"/>
              <a:gd name="connsiteY93" fmla="*/ 194726 h 508170"/>
              <a:gd name="connsiteX94" fmla="*/ 571058 w 1142116"/>
              <a:gd name="connsiteY94" fmla="*/ 229220 h 508170"/>
              <a:gd name="connsiteX95" fmla="*/ 536564 w 1142116"/>
              <a:gd name="connsiteY95" fmla="*/ 194726 h 508170"/>
              <a:gd name="connsiteX96" fmla="*/ 571058 w 1142116"/>
              <a:gd name="connsiteY96" fmla="*/ 160233 h 508170"/>
              <a:gd name="connsiteX97" fmla="*/ 392203 w 1142116"/>
              <a:gd name="connsiteY97" fmla="*/ 160233 h 508170"/>
              <a:gd name="connsiteX98" fmla="*/ 426697 w 1142116"/>
              <a:gd name="connsiteY98" fmla="*/ 194726 h 508170"/>
              <a:gd name="connsiteX99" fmla="*/ 392203 w 1142116"/>
              <a:gd name="connsiteY99" fmla="*/ 229220 h 508170"/>
              <a:gd name="connsiteX100" fmla="*/ 357710 w 1142116"/>
              <a:gd name="connsiteY100" fmla="*/ 194726 h 508170"/>
              <a:gd name="connsiteX101" fmla="*/ 392203 w 1142116"/>
              <a:gd name="connsiteY101" fmla="*/ 160233 h 508170"/>
              <a:gd name="connsiteX102" fmla="*/ 213349 w 1142116"/>
              <a:gd name="connsiteY102" fmla="*/ 160233 h 508170"/>
              <a:gd name="connsiteX103" fmla="*/ 247843 w 1142116"/>
              <a:gd name="connsiteY103" fmla="*/ 194726 h 508170"/>
              <a:gd name="connsiteX104" fmla="*/ 213349 w 1142116"/>
              <a:gd name="connsiteY104" fmla="*/ 229220 h 508170"/>
              <a:gd name="connsiteX105" fmla="*/ 178855 w 1142116"/>
              <a:gd name="connsiteY105" fmla="*/ 194726 h 508170"/>
              <a:gd name="connsiteX106" fmla="*/ 213349 w 1142116"/>
              <a:gd name="connsiteY106" fmla="*/ 160233 h 508170"/>
              <a:gd name="connsiteX107" fmla="*/ 34494 w 1142116"/>
              <a:gd name="connsiteY107" fmla="*/ 160233 h 508170"/>
              <a:gd name="connsiteX108" fmla="*/ 68988 w 1142116"/>
              <a:gd name="connsiteY108" fmla="*/ 194726 h 508170"/>
              <a:gd name="connsiteX109" fmla="*/ 34494 w 1142116"/>
              <a:gd name="connsiteY109" fmla="*/ 229220 h 508170"/>
              <a:gd name="connsiteX110" fmla="*/ 0 w 1142116"/>
              <a:gd name="connsiteY110" fmla="*/ 194726 h 508170"/>
              <a:gd name="connsiteX111" fmla="*/ 34494 w 1142116"/>
              <a:gd name="connsiteY111" fmla="*/ 160233 h 508170"/>
              <a:gd name="connsiteX112" fmla="*/ 1107623 w 1142116"/>
              <a:gd name="connsiteY112" fmla="*/ 0 h 508170"/>
              <a:gd name="connsiteX113" fmla="*/ 1142116 w 1142116"/>
              <a:gd name="connsiteY113" fmla="*/ 34494 h 508170"/>
              <a:gd name="connsiteX114" fmla="*/ 1107623 w 1142116"/>
              <a:gd name="connsiteY114" fmla="*/ 68988 h 508170"/>
              <a:gd name="connsiteX115" fmla="*/ 1073129 w 1142116"/>
              <a:gd name="connsiteY115" fmla="*/ 34494 h 508170"/>
              <a:gd name="connsiteX116" fmla="*/ 1107623 w 1142116"/>
              <a:gd name="connsiteY116" fmla="*/ 0 h 508170"/>
              <a:gd name="connsiteX117" fmla="*/ 928767 w 1142116"/>
              <a:gd name="connsiteY117" fmla="*/ 0 h 508170"/>
              <a:gd name="connsiteX118" fmla="*/ 963261 w 1142116"/>
              <a:gd name="connsiteY118" fmla="*/ 34494 h 508170"/>
              <a:gd name="connsiteX119" fmla="*/ 928767 w 1142116"/>
              <a:gd name="connsiteY119" fmla="*/ 68988 h 508170"/>
              <a:gd name="connsiteX120" fmla="*/ 894274 w 1142116"/>
              <a:gd name="connsiteY120" fmla="*/ 34494 h 508170"/>
              <a:gd name="connsiteX121" fmla="*/ 928767 w 1142116"/>
              <a:gd name="connsiteY121" fmla="*/ 0 h 508170"/>
              <a:gd name="connsiteX122" fmla="*/ 749913 w 1142116"/>
              <a:gd name="connsiteY122" fmla="*/ 0 h 508170"/>
              <a:gd name="connsiteX123" fmla="*/ 784406 w 1142116"/>
              <a:gd name="connsiteY123" fmla="*/ 34494 h 508170"/>
              <a:gd name="connsiteX124" fmla="*/ 749913 w 1142116"/>
              <a:gd name="connsiteY124" fmla="*/ 68988 h 508170"/>
              <a:gd name="connsiteX125" fmla="*/ 715419 w 1142116"/>
              <a:gd name="connsiteY125" fmla="*/ 34494 h 508170"/>
              <a:gd name="connsiteX126" fmla="*/ 749913 w 1142116"/>
              <a:gd name="connsiteY126" fmla="*/ 0 h 508170"/>
              <a:gd name="connsiteX127" fmla="*/ 571058 w 1142116"/>
              <a:gd name="connsiteY127" fmla="*/ 0 h 508170"/>
              <a:gd name="connsiteX128" fmla="*/ 605552 w 1142116"/>
              <a:gd name="connsiteY128" fmla="*/ 34494 h 508170"/>
              <a:gd name="connsiteX129" fmla="*/ 571058 w 1142116"/>
              <a:gd name="connsiteY129" fmla="*/ 68988 h 508170"/>
              <a:gd name="connsiteX130" fmla="*/ 536564 w 1142116"/>
              <a:gd name="connsiteY130" fmla="*/ 34494 h 508170"/>
              <a:gd name="connsiteX131" fmla="*/ 571058 w 1142116"/>
              <a:gd name="connsiteY131" fmla="*/ 0 h 508170"/>
              <a:gd name="connsiteX132" fmla="*/ 392203 w 1142116"/>
              <a:gd name="connsiteY132" fmla="*/ 0 h 508170"/>
              <a:gd name="connsiteX133" fmla="*/ 426697 w 1142116"/>
              <a:gd name="connsiteY133" fmla="*/ 34494 h 508170"/>
              <a:gd name="connsiteX134" fmla="*/ 392203 w 1142116"/>
              <a:gd name="connsiteY134" fmla="*/ 68988 h 508170"/>
              <a:gd name="connsiteX135" fmla="*/ 357710 w 1142116"/>
              <a:gd name="connsiteY135" fmla="*/ 34494 h 508170"/>
              <a:gd name="connsiteX136" fmla="*/ 392203 w 1142116"/>
              <a:gd name="connsiteY136" fmla="*/ 0 h 508170"/>
              <a:gd name="connsiteX137" fmla="*/ 213349 w 1142116"/>
              <a:gd name="connsiteY137" fmla="*/ 0 h 508170"/>
              <a:gd name="connsiteX138" fmla="*/ 247843 w 1142116"/>
              <a:gd name="connsiteY138" fmla="*/ 34494 h 508170"/>
              <a:gd name="connsiteX139" fmla="*/ 213349 w 1142116"/>
              <a:gd name="connsiteY139" fmla="*/ 68988 h 508170"/>
              <a:gd name="connsiteX140" fmla="*/ 178855 w 1142116"/>
              <a:gd name="connsiteY140" fmla="*/ 34494 h 508170"/>
              <a:gd name="connsiteX141" fmla="*/ 213349 w 1142116"/>
              <a:gd name="connsiteY141" fmla="*/ 0 h 508170"/>
              <a:gd name="connsiteX142" fmla="*/ 34494 w 1142116"/>
              <a:gd name="connsiteY142" fmla="*/ 0 h 508170"/>
              <a:gd name="connsiteX143" fmla="*/ 68988 w 1142116"/>
              <a:gd name="connsiteY143" fmla="*/ 34494 h 508170"/>
              <a:gd name="connsiteX144" fmla="*/ 34494 w 1142116"/>
              <a:gd name="connsiteY144" fmla="*/ 68988 h 508170"/>
              <a:gd name="connsiteX145" fmla="*/ 0 w 1142116"/>
              <a:gd name="connsiteY145" fmla="*/ 34494 h 508170"/>
              <a:gd name="connsiteX146" fmla="*/ 34494 w 1142116"/>
              <a:gd name="connsiteY146" fmla="*/ 0 h 5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42116" h="508170">
                <a:moveTo>
                  <a:pt x="1107623" y="480698"/>
                </a:moveTo>
                <a:cubicBezTo>
                  <a:pt x="1117148" y="480698"/>
                  <a:pt x="1125772" y="484559"/>
                  <a:pt x="1132014" y="490800"/>
                </a:cubicBezTo>
                <a:lnTo>
                  <a:pt x="1139208" y="508170"/>
                </a:lnTo>
                <a:lnTo>
                  <a:pt x="1076038" y="508170"/>
                </a:lnTo>
                <a:lnTo>
                  <a:pt x="1083233" y="490800"/>
                </a:lnTo>
                <a:cubicBezTo>
                  <a:pt x="1089475" y="484559"/>
                  <a:pt x="1098098" y="480698"/>
                  <a:pt x="1107623" y="480698"/>
                </a:cubicBezTo>
                <a:close/>
                <a:moveTo>
                  <a:pt x="928767" y="480698"/>
                </a:moveTo>
                <a:cubicBezTo>
                  <a:pt x="938292" y="480698"/>
                  <a:pt x="946916" y="484559"/>
                  <a:pt x="953158" y="490800"/>
                </a:cubicBezTo>
                <a:lnTo>
                  <a:pt x="960353" y="508170"/>
                </a:lnTo>
                <a:lnTo>
                  <a:pt x="897182" y="508170"/>
                </a:lnTo>
                <a:lnTo>
                  <a:pt x="904377" y="490800"/>
                </a:lnTo>
                <a:cubicBezTo>
                  <a:pt x="910619" y="484559"/>
                  <a:pt x="919242" y="480698"/>
                  <a:pt x="928767" y="480698"/>
                </a:cubicBezTo>
                <a:close/>
                <a:moveTo>
                  <a:pt x="749913" y="480698"/>
                </a:moveTo>
                <a:cubicBezTo>
                  <a:pt x="759438" y="480698"/>
                  <a:pt x="768062" y="484559"/>
                  <a:pt x="774304" y="490800"/>
                </a:cubicBezTo>
                <a:lnTo>
                  <a:pt x="781498" y="508170"/>
                </a:lnTo>
                <a:lnTo>
                  <a:pt x="718327" y="508170"/>
                </a:lnTo>
                <a:lnTo>
                  <a:pt x="725522" y="490800"/>
                </a:lnTo>
                <a:cubicBezTo>
                  <a:pt x="731764" y="484559"/>
                  <a:pt x="740388" y="480698"/>
                  <a:pt x="749913" y="480698"/>
                </a:cubicBezTo>
                <a:close/>
                <a:moveTo>
                  <a:pt x="571058" y="480698"/>
                </a:moveTo>
                <a:cubicBezTo>
                  <a:pt x="580583" y="480698"/>
                  <a:pt x="589207" y="484559"/>
                  <a:pt x="595449" y="490800"/>
                </a:cubicBezTo>
                <a:lnTo>
                  <a:pt x="602643" y="508170"/>
                </a:lnTo>
                <a:lnTo>
                  <a:pt x="539472" y="508170"/>
                </a:lnTo>
                <a:lnTo>
                  <a:pt x="546668" y="490800"/>
                </a:lnTo>
                <a:cubicBezTo>
                  <a:pt x="552910" y="484559"/>
                  <a:pt x="561533" y="480698"/>
                  <a:pt x="571058" y="480698"/>
                </a:cubicBezTo>
                <a:close/>
                <a:moveTo>
                  <a:pt x="392203" y="480698"/>
                </a:moveTo>
                <a:cubicBezTo>
                  <a:pt x="401728" y="480698"/>
                  <a:pt x="410352" y="484559"/>
                  <a:pt x="416594" y="490800"/>
                </a:cubicBezTo>
                <a:lnTo>
                  <a:pt x="423789" y="508170"/>
                </a:lnTo>
                <a:lnTo>
                  <a:pt x="360618" y="508170"/>
                </a:lnTo>
                <a:lnTo>
                  <a:pt x="367813" y="490800"/>
                </a:lnTo>
                <a:cubicBezTo>
                  <a:pt x="374055" y="484559"/>
                  <a:pt x="382678" y="480698"/>
                  <a:pt x="392203" y="480698"/>
                </a:cubicBezTo>
                <a:close/>
                <a:moveTo>
                  <a:pt x="213349" y="480698"/>
                </a:moveTo>
                <a:cubicBezTo>
                  <a:pt x="222874" y="480698"/>
                  <a:pt x="231497" y="484559"/>
                  <a:pt x="237740" y="490800"/>
                </a:cubicBezTo>
                <a:lnTo>
                  <a:pt x="244935" y="508170"/>
                </a:lnTo>
                <a:lnTo>
                  <a:pt x="181763" y="508170"/>
                </a:lnTo>
                <a:lnTo>
                  <a:pt x="188958" y="490800"/>
                </a:lnTo>
                <a:cubicBezTo>
                  <a:pt x="195200" y="484559"/>
                  <a:pt x="203824" y="480698"/>
                  <a:pt x="213349" y="480698"/>
                </a:cubicBezTo>
                <a:close/>
                <a:moveTo>
                  <a:pt x="34494" y="480698"/>
                </a:moveTo>
                <a:cubicBezTo>
                  <a:pt x="44019" y="480698"/>
                  <a:pt x="52643" y="484559"/>
                  <a:pt x="58885" y="490800"/>
                </a:cubicBezTo>
                <a:lnTo>
                  <a:pt x="66080" y="508170"/>
                </a:lnTo>
                <a:lnTo>
                  <a:pt x="2909" y="508170"/>
                </a:lnTo>
                <a:lnTo>
                  <a:pt x="10104" y="490800"/>
                </a:lnTo>
                <a:cubicBezTo>
                  <a:pt x="16346" y="484559"/>
                  <a:pt x="24969" y="480698"/>
                  <a:pt x="34494" y="480698"/>
                </a:cubicBezTo>
                <a:close/>
                <a:moveTo>
                  <a:pt x="1107623" y="320465"/>
                </a:moveTo>
                <a:cubicBezTo>
                  <a:pt x="1126673" y="320465"/>
                  <a:pt x="1142116" y="335908"/>
                  <a:pt x="1142116" y="354958"/>
                </a:cubicBezTo>
                <a:cubicBezTo>
                  <a:pt x="1142116" y="374008"/>
                  <a:pt x="1126673" y="389452"/>
                  <a:pt x="1107623" y="389452"/>
                </a:cubicBezTo>
                <a:cubicBezTo>
                  <a:pt x="1088573" y="389452"/>
                  <a:pt x="1073129" y="374008"/>
                  <a:pt x="1073129" y="354958"/>
                </a:cubicBezTo>
                <a:cubicBezTo>
                  <a:pt x="1073129" y="335908"/>
                  <a:pt x="1088573" y="320465"/>
                  <a:pt x="1107623" y="320465"/>
                </a:cubicBezTo>
                <a:close/>
                <a:moveTo>
                  <a:pt x="928767" y="320465"/>
                </a:moveTo>
                <a:cubicBezTo>
                  <a:pt x="947817" y="320465"/>
                  <a:pt x="963261" y="335908"/>
                  <a:pt x="963261" y="354958"/>
                </a:cubicBezTo>
                <a:cubicBezTo>
                  <a:pt x="963261" y="374008"/>
                  <a:pt x="947817" y="389452"/>
                  <a:pt x="928767" y="389452"/>
                </a:cubicBezTo>
                <a:cubicBezTo>
                  <a:pt x="909718" y="389452"/>
                  <a:pt x="894274" y="374008"/>
                  <a:pt x="894274" y="354958"/>
                </a:cubicBezTo>
                <a:cubicBezTo>
                  <a:pt x="894274" y="335908"/>
                  <a:pt x="909718" y="320465"/>
                  <a:pt x="928767" y="320465"/>
                </a:cubicBezTo>
                <a:close/>
                <a:moveTo>
                  <a:pt x="749913" y="320465"/>
                </a:moveTo>
                <a:cubicBezTo>
                  <a:pt x="768963" y="320465"/>
                  <a:pt x="784406" y="335908"/>
                  <a:pt x="784406" y="354958"/>
                </a:cubicBezTo>
                <a:cubicBezTo>
                  <a:pt x="784406" y="374008"/>
                  <a:pt x="768963" y="389452"/>
                  <a:pt x="749913" y="389452"/>
                </a:cubicBezTo>
                <a:cubicBezTo>
                  <a:pt x="730863" y="389452"/>
                  <a:pt x="715419" y="374008"/>
                  <a:pt x="715419" y="354958"/>
                </a:cubicBezTo>
                <a:cubicBezTo>
                  <a:pt x="715419" y="335908"/>
                  <a:pt x="730863" y="320465"/>
                  <a:pt x="749913" y="320465"/>
                </a:cubicBezTo>
                <a:close/>
                <a:moveTo>
                  <a:pt x="571058" y="320465"/>
                </a:moveTo>
                <a:cubicBezTo>
                  <a:pt x="590108" y="320465"/>
                  <a:pt x="605552" y="335908"/>
                  <a:pt x="605552" y="354958"/>
                </a:cubicBezTo>
                <a:cubicBezTo>
                  <a:pt x="605552" y="374008"/>
                  <a:pt x="590108" y="389452"/>
                  <a:pt x="571058" y="389452"/>
                </a:cubicBezTo>
                <a:cubicBezTo>
                  <a:pt x="552008" y="389452"/>
                  <a:pt x="536564" y="374008"/>
                  <a:pt x="536564" y="354958"/>
                </a:cubicBezTo>
                <a:cubicBezTo>
                  <a:pt x="536564" y="335908"/>
                  <a:pt x="552008" y="320465"/>
                  <a:pt x="571058" y="320465"/>
                </a:cubicBezTo>
                <a:close/>
                <a:moveTo>
                  <a:pt x="392203" y="320465"/>
                </a:moveTo>
                <a:cubicBezTo>
                  <a:pt x="411253" y="320465"/>
                  <a:pt x="426697" y="335908"/>
                  <a:pt x="426697" y="354958"/>
                </a:cubicBezTo>
                <a:cubicBezTo>
                  <a:pt x="426697" y="374008"/>
                  <a:pt x="411253" y="389452"/>
                  <a:pt x="392203" y="389452"/>
                </a:cubicBezTo>
                <a:cubicBezTo>
                  <a:pt x="373153" y="389452"/>
                  <a:pt x="357710" y="374008"/>
                  <a:pt x="357710" y="354958"/>
                </a:cubicBezTo>
                <a:cubicBezTo>
                  <a:pt x="357710" y="335908"/>
                  <a:pt x="373153" y="320465"/>
                  <a:pt x="392203" y="320465"/>
                </a:cubicBezTo>
                <a:close/>
                <a:moveTo>
                  <a:pt x="213349" y="320465"/>
                </a:moveTo>
                <a:cubicBezTo>
                  <a:pt x="232399" y="320465"/>
                  <a:pt x="247843" y="335908"/>
                  <a:pt x="247843" y="354958"/>
                </a:cubicBezTo>
                <a:cubicBezTo>
                  <a:pt x="247843" y="374008"/>
                  <a:pt x="232399" y="389452"/>
                  <a:pt x="213349" y="389452"/>
                </a:cubicBezTo>
                <a:cubicBezTo>
                  <a:pt x="194298" y="389452"/>
                  <a:pt x="178855" y="374008"/>
                  <a:pt x="178855" y="354958"/>
                </a:cubicBezTo>
                <a:cubicBezTo>
                  <a:pt x="178855" y="335908"/>
                  <a:pt x="194298" y="320465"/>
                  <a:pt x="213349" y="320465"/>
                </a:cubicBezTo>
                <a:close/>
                <a:moveTo>
                  <a:pt x="34494" y="320465"/>
                </a:moveTo>
                <a:cubicBezTo>
                  <a:pt x="53544" y="320465"/>
                  <a:pt x="68988" y="335908"/>
                  <a:pt x="68988" y="354958"/>
                </a:cubicBezTo>
                <a:cubicBezTo>
                  <a:pt x="68988" y="374008"/>
                  <a:pt x="53544" y="389452"/>
                  <a:pt x="34494" y="389452"/>
                </a:cubicBezTo>
                <a:cubicBezTo>
                  <a:pt x="15444" y="389452"/>
                  <a:pt x="0" y="374008"/>
                  <a:pt x="0" y="354958"/>
                </a:cubicBezTo>
                <a:cubicBezTo>
                  <a:pt x="0" y="335908"/>
                  <a:pt x="15444" y="320465"/>
                  <a:pt x="34494" y="320465"/>
                </a:cubicBezTo>
                <a:close/>
                <a:moveTo>
                  <a:pt x="1107623" y="160233"/>
                </a:moveTo>
                <a:cubicBezTo>
                  <a:pt x="1126673" y="160233"/>
                  <a:pt x="1142116" y="175676"/>
                  <a:pt x="1142116" y="194726"/>
                </a:cubicBezTo>
                <a:cubicBezTo>
                  <a:pt x="1142116" y="213776"/>
                  <a:pt x="1126673" y="229220"/>
                  <a:pt x="1107623" y="229220"/>
                </a:cubicBezTo>
                <a:cubicBezTo>
                  <a:pt x="1088573" y="229220"/>
                  <a:pt x="1073129" y="213776"/>
                  <a:pt x="1073129" y="194726"/>
                </a:cubicBezTo>
                <a:cubicBezTo>
                  <a:pt x="1073129" y="175676"/>
                  <a:pt x="1088573" y="160233"/>
                  <a:pt x="1107623" y="160233"/>
                </a:cubicBezTo>
                <a:close/>
                <a:moveTo>
                  <a:pt x="928767" y="160233"/>
                </a:moveTo>
                <a:cubicBezTo>
                  <a:pt x="947817" y="160233"/>
                  <a:pt x="963261" y="175676"/>
                  <a:pt x="963261" y="194726"/>
                </a:cubicBezTo>
                <a:cubicBezTo>
                  <a:pt x="963261" y="213776"/>
                  <a:pt x="947817" y="229220"/>
                  <a:pt x="928767" y="229220"/>
                </a:cubicBezTo>
                <a:cubicBezTo>
                  <a:pt x="909718" y="229220"/>
                  <a:pt x="894274" y="213776"/>
                  <a:pt x="894274" y="194726"/>
                </a:cubicBezTo>
                <a:cubicBezTo>
                  <a:pt x="894274" y="175676"/>
                  <a:pt x="909718" y="160233"/>
                  <a:pt x="928767" y="160233"/>
                </a:cubicBezTo>
                <a:close/>
                <a:moveTo>
                  <a:pt x="749913" y="160233"/>
                </a:moveTo>
                <a:cubicBezTo>
                  <a:pt x="768963" y="160233"/>
                  <a:pt x="784406" y="175676"/>
                  <a:pt x="784406" y="194726"/>
                </a:cubicBezTo>
                <a:cubicBezTo>
                  <a:pt x="784406" y="213776"/>
                  <a:pt x="768963" y="229220"/>
                  <a:pt x="749913" y="229220"/>
                </a:cubicBezTo>
                <a:cubicBezTo>
                  <a:pt x="730863" y="229220"/>
                  <a:pt x="715419" y="213776"/>
                  <a:pt x="715419" y="194726"/>
                </a:cubicBezTo>
                <a:cubicBezTo>
                  <a:pt x="715419" y="175676"/>
                  <a:pt x="730863" y="160233"/>
                  <a:pt x="749913" y="160233"/>
                </a:cubicBezTo>
                <a:close/>
                <a:moveTo>
                  <a:pt x="571058" y="160233"/>
                </a:moveTo>
                <a:cubicBezTo>
                  <a:pt x="590108" y="160233"/>
                  <a:pt x="605552" y="175676"/>
                  <a:pt x="605552" y="194726"/>
                </a:cubicBezTo>
                <a:cubicBezTo>
                  <a:pt x="605552" y="213776"/>
                  <a:pt x="590108" y="229220"/>
                  <a:pt x="571058" y="229220"/>
                </a:cubicBezTo>
                <a:cubicBezTo>
                  <a:pt x="552008" y="229220"/>
                  <a:pt x="536564" y="213776"/>
                  <a:pt x="536564" y="194726"/>
                </a:cubicBezTo>
                <a:cubicBezTo>
                  <a:pt x="536564" y="175676"/>
                  <a:pt x="552008" y="160233"/>
                  <a:pt x="571058" y="160233"/>
                </a:cubicBezTo>
                <a:close/>
                <a:moveTo>
                  <a:pt x="392203" y="160233"/>
                </a:moveTo>
                <a:cubicBezTo>
                  <a:pt x="411253" y="160233"/>
                  <a:pt x="426697" y="175676"/>
                  <a:pt x="426697" y="194726"/>
                </a:cubicBezTo>
                <a:cubicBezTo>
                  <a:pt x="426697" y="213776"/>
                  <a:pt x="411253" y="229220"/>
                  <a:pt x="392203" y="229220"/>
                </a:cubicBezTo>
                <a:cubicBezTo>
                  <a:pt x="373153" y="229220"/>
                  <a:pt x="357710" y="213776"/>
                  <a:pt x="357710" y="194726"/>
                </a:cubicBezTo>
                <a:cubicBezTo>
                  <a:pt x="357710" y="175676"/>
                  <a:pt x="373153" y="160233"/>
                  <a:pt x="392203" y="160233"/>
                </a:cubicBezTo>
                <a:close/>
                <a:moveTo>
                  <a:pt x="213349" y="160233"/>
                </a:moveTo>
                <a:cubicBezTo>
                  <a:pt x="232399" y="160233"/>
                  <a:pt x="247843" y="175676"/>
                  <a:pt x="247843" y="194726"/>
                </a:cubicBezTo>
                <a:cubicBezTo>
                  <a:pt x="247843" y="213776"/>
                  <a:pt x="232399" y="229220"/>
                  <a:pt x="213349" y="229220"/>
                </a:cubicBezTo>
                <a:cubicBezTo>
                  <a:pt x="194298" y="229220"/>
                  <a:pt x="178855" y="213776"/>
                  <a:pt x="178855" y="194726"/>
                </a:cubicBezTo>
                <a:cubicBezTo>
                  <a:pt x="178855" y="175676"/>
                  <a:pt x="194298" y="160233"/>
                  <a:pt x="213349" y="160233"/>
                </a:cubicBezTo>
                <a:close/>
                <a:moveTo>
                  <a:pt x="34494" y="160233"/>
                </a:moveTo>
                <a:cubicBezTo>
                  <a:pt x="53544" y="160233"/>
                  <a:pt x="68988" y="175676"/>
                  <a:pt x="68988" y="194726"/>
                </a:cubicBezTo>
                <a:cubicBezTo>
                  <a:pt x="68988" y="213776"/>
                  <a:pt x="53544" y="229220"/>
                  <a:pt x="34494" y="229220"/>
                </a:cubicBezTo>
                <a:cubicBezTo>
                  <a:pt x="15444" y="229220"/>
                  <a:pt x="0" y="213776"/>
                  <a:pt x="0" y="194726"/>
                </a:cubicBezTo>
                <a:cubicBezTo>
                  <a:pt x="0" y="175676"/>
                  <a:pt x="15444" y="160233"/>
                  <a:pt x="34494" y="160233"/>
                </a:cubicBezTo>
                <a:close/>
                <a:moveTo>
                  <a:pt x="1107623" y="0"/>
                </a:moveTo>
                <a:cubicBezTo>
                  <a:pt x="1126673" y="0"/>
                  <a:pt x="1142116" y="15444"/>
                  <a:pt x="1142116" y="34494"/>
                </a:cubicBezTo>
                <a:cubicBezTo>
                  <a:pt x="1142116" y="53543"/>
                  <a:pt x="1126673" y="68988"/>
                  <a:pt x="1107623" y="68988"/>
                </a:cubicBezTo>
                <a:cubicBezTo>
                  <a:pt x="1088573" y="68988"/>
                  <a:pt x="1073129" y="53543"/>
                  <a:pt x="1073129" y="34494"/>
                </a:cubicBezTo>
                <a:cubicBezTo>
                  <a:pt x="1073129" y="15444"/>
                  <a:pt x="1088573" y="0"/>
                  <a:pt x="1107623" y="0"/>
                </a:cubicBezTo>
                <a:close/>
                <a:moveTo>
                  <a:pt x="928767" y="0"/>
                </a:moveTo>
                <a:cubicBezTo>
                  <a:pt x="947817" y="0"/>
                  <a:pt x="963261" y="15444"/>
                  <a:pt x="963261" y="34494"/>
                </a:cubicBezTo>
                <a:cubicBezTo>
                  <a:pt x="963261" y="53543"/>
                  <a:pt x="947817" y="68988"/>
                  <a:pt x="928767" y="68988"/>
                </a:cubicBezTo>
                <a:cubicBezTo>
                  <a:pt x="909718" y="68988"/>
                  <a:pt x="894274" y="53543"/>
                  <a:pt x="894274" y="34494"/>
                </a:cubicBezTo>
                <a:cubicBezTo>
                  <a:pt x="894274" y="15444"/>
                  <a:pt x="909718" y="0"/>
                  <a:pt x="928767" y="0"/>
                </a:cubicBezTo>
                <a:close/>
                <a:moveTo>
                  <a:pt x="749913" y="0"/>
                </a:moveTo>
                <a:cubicBezTo>
                  <a:pt x="768963" y="0"/>
                  <a:pt x="784406" y="15444"/>
                  <a:pt x="784406" y="34494"/>
                </a:cubicBezTo>
                <a:cubicBezTo>
                  <a:pt x="784406" y="53543"/>
                  <a:pt x="768963" y="68988"/>
                  <a:pt x="749913" y="68988"/>
                </a:cubicBezTo>
                <a:cubicBezTo>
                  <a:pt x="730863" y="68988"/>
                  <a:pt x="715419" y="53543"/>
                  <a:pt x="715419" y="34494"/>
                </a:cubicBezTo>
                <a:cubicBezTo>
                  <a:pt x="715419" y="15444"/>
                  <a:pt x="730863" y="0"/>
                  <a:pt x="749913" y="0"/>
                </a:cubicBezTo>
                <a:close/>
                <a:moveTo>
                  <a:pt x="571058" y="0"/>
                </a:moveTo>
                <a:cubicBezTo>
                  <a:pt x="590108" y="0"/>
                  <a:pt x="605552" y="15444"/>
                  <a:pt x="605552" y="34494"/>
                </a:cubicBezTo>
                <a:cubicBezTo>
                  <a:pt x="605552" y="53543"/>
                  <a:pt x="590108" y="68988"/>
                  <a:pt x="571058" y="68988"/>
                </a:cubicBezTo>
                <a:cubicBezTo>
                  <a:pt x="552008" y="68988"/>
                  <a:pt x="536564" y="53543"/>
                  <a:pt x="536564" y="34494"/>
                </a:cubicBezTo>
                <a:cubicBezTo>
                  <a:pt x="536564" y="15444"/>
                  <a:pt x="552008" y="0"/>
                  <a:pt x="571058" y="0"/>
                </a:cubicBezTo>
                <a:close/>
                <a:moveTo>
                  <a:pt x="392203" y="0"/>
                </a:moveTo>
                <a:cubicBezTo>
                  <a:pt x="411253" y="0"/>
                  <a:pt x="426697" y="15444"/>
                  <a:pt x="426697" y="34494"/>
                </a:cubicBezTo>
                <a:cubicBezTo>
                  <a:pt x="426697" y="53543"/>
                  <a:pt x="411253" y="68988"/>
                  <a:pt x="392203" y="68988"/>
                </a:cubicBezTo>
                <a:cubicBezTo>
                  <a:pt x="373153" y="68988"/>
                  <a:pt x="357710" y="53543"/>
                  <a:pt x="357710" y="34494"/>
                </a:cubicBezTo>
                <a:cubicBezTo>
                  <a:pt x="357710" y="15444"/>
                  <a:pt x="373153" y="0"/>
                  <a:pt x="392203" y="0"/>
                </a:cubicBezTo>
                <a:close/>
                <a:moveTo>
                  <a:pt x="213349" y="0"/>
                </a:moveTo>
                <a:cubicBezTo>
                  <a:pt x="232399" y="0"/>
                  <a:pt x="247843" y="15444"/>
                  <a:pt x="247843" y="34494"/>
                </a:cubicBezTo>
                <a:cubicBezTo>
                  <a:pt x="247843" y="53543"/>
                  <a:pt x="232399" y="68988"/>
                  <a:pt x="213349" y="68988"/>
                </a:cubicBezTo>
                <a:cubicBezTo>
                  <a:pt x="194298" y="68988"/>
                  <a:pt x="178855" y="53543"/>
                  <a:pt x="178855" y="34494"/>
                </a:cubicBezTo>
                <a:cubicBezTo>
                  <a:pt x="178855" y="15444"/>
                  <a:pt x="194298" y="0"/>
                  <a:pt x="213349" y="0"/>
                </a:cubicBezTo>
                <a:close/>
                <a:moveTo>
                  <a:pt x="34494" y="0"/>
                </a:moveTo>
                <a:cubicBezTo>
                  <a:pt x="53544" y="0"/>
                  <a:pt x="68988" y="15444"/>
                  <a:pt x="68988" y="34494"/>
                </a:cubicBezTo>
                <a:cubicBezTo>
                  <a:pt x="68988" y="53543"/>
                  <a:pt x="53544" y="68988"/>
                  <a:pt x="34494" y="68988"/>
                </a:cubicBezTo>
                <a:cubicBezTo>
                  <a:pt x="15444" y="68988"/>
                  <a:pt x="0" y="53543"/>
                  <a:pt x="0" y="34494"/>
                </a:cubicBezTo>
                <a:cubicBezTo>
                  <a:pt x="0" y="15444"/>
                  <a:pt x="15444" y="0"/>
                  <a:pt x="34494" y="0"/>
                </a:cubicBezTo>
                <a:close/>
              </a:path>
            </a:pathLst>
          </a:cu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圆角矩形 8"/>
          <p:cNvSpPr/>
          <p:nvPr>
            <p:custDataLst>
              <p:tags r:id="rId12"/>
            </p:custDataLst>
          </p:nvPr>
        </p:nvSpPr>
        <p:spPr>
          <a:xfrm>
            <a:off x="7953375" y="1247775"/>
            <a:ext cx="2451735" cy="4942840"/>
          </a:xfrm>
          <a:prstGeom prst="roundRect">
            <a:avLst/>
          </a:prstGeom>
          <a:solidFill>
            <a:schemeClr val="accent1">
              <a:lumMod val="20000"/>
              <a:lumOff val="80000"/>
            </a:schemeClr>
          </a:solidFill>
          <a:ln>
            <a:noFill/>
            <a:prstDash val="solid"/>
          </a:ln>
          <a:effectLst>
            <a:outerShdw blurRad="254000" dist="101600" dir="2700000" algn="t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图片 57" descr="图标&#10;&#10;描述已自动生成"/>
          <p:cNvPicPr>
            <a:picLocks noChangeAspect="1"/>
          </p:cNvPicPr>
          <p:nvPr>
            <p:custDataLst>
              <p:tags r:id="rId13"/>
            </p:custDataLst>
          </p:nvPr>
        </p:nvPicPr>
        <p:blipFill rotWithShape="1">
          <a:blip r:embed="rId14" cstate="print">
            <a:extLst>
              <a:ext uri="{28A0092B-C50C-407E-A947-70E740481C1C}">
                <a14:useLocalDpi xmlns:a14="http://schemas.microsoft.com/office/drawing/2010/main" val="0"/>
              </a:ext>
            </a:extLst>
          </a:blip>
          <a:srcRect l="55754" t="11813" r="12614" b="11508"/>
          <a:stretch>
            <a:fillRect/>
          </a:stretch>
        </p:blipFill>
        <p:spPr>
          <a:xfrm>
            <a:off x="7953375" y="1247775"/>
            <a:ext cx="2452370" cy="4958715"/>
          </a:xfrm>
          <a:prstGeom prst="roundRect">
            <a:avLst/>
          </a:prstGeom>
          <a:effectLst/>
        </p:spPr>
      </p:pic>
      <p:pic>
        <p:nvPicPr>
          <p:cNvPr id="15" name="图片 14" descr="图片21" hidden="1"/>
          <p:cNvPicPr>
            <a:picLocks noChangeAspect="1"/>
          </p:cNvPicPr>
          <p:nvPr>
            <p:custDataLst>
              <p:tags r:id="rId15"/>
            </p:custDataLst>
          </p:nvPr>
        </p:nvPicPr>
        <p:blipFill>
          <a:blip r:embed="rId16"/>
          <a:srcRect l="2202" t="407" r="1977" b="686"/>
          <a:stretch>
            <a:fillRect/>
          </a:stretch>
        </p:blipFill>
        <p:spPr>
          <a:xfrm>
            <a:off x="7955280" y="1247775"/>
            <a:ext cx="2431415" cy="4942840"/>
          </a:xfrm>
          <a:prstGeom prst="roundRect">
            <a:avLst/>
          </a:prstGeom>
        </p:spPr>
      </p:pic>
      <p:sp>
        <p:nvSpPr>
          <p:cNvPr id="17" name="任意多边形 16"/>
          <p:cNvSpPr/>
          <p:nvPr>
            <p:custDataLst>
              <p:tags r:id="rId17"/>
            </p:custDataLst>
          </p:nvPr>
        </p:nvSpPr>
        <p:spPr>
          <a:xfrm flipH="1">
            <a:off x="8032750" y="1843405"/>
            <a:ext cx="2295525" cy="38188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615" h="6014">
                <a:moveTo>
                  <a:pt x="608" y="0"/>
                </a:moveTo>
                <a:cubicBezTo>
                  <a:pt x="2269" y="0"/>
                  <a:pt x="3615" y="1346"/>
                  <a:pt x="3615" y="3007"/>
                </a:cubicBezTo>
                <a:cubicBezTo>
                  <a:pt x="3615" y="4668"/>
                  <a:pt x="2269" y="6014"/>
                  <a:pt x="608" y="6014"/>
                </a:cubicBezTo>
                <a:cubicBezTo>
                  <a:pt x="400" y="6014"/>
                  <a:pt x="198" y="5993"/>
                  <a:pt x="2" y="5953"/>
                </a:cubicBezTo>
                <a:lnTo>
                  <a:pt x="0" y="5952"/>
                </a:lnTo>
                <a:lnTo>
                  <a:pt x="0" y="62"/>
                </a:lnTo>
                <a:lnTo>
                  <a:pt x="2" y="61"/>
                </a:lnTo>
                <a:cubicBezTo>
                  <a:pt x="198" y="21"/>
                  <a:pt x="400" y="0"/>
                  <a:pt x="608" y="0"/>
                </a:cubicBezTo>
                <a:close/>
              </a:path>
            </a:pathLst>
          </a:custGeom>
          <a:solidFill>
            <a:schemeClr val="accent1">
              <a:alpha val="42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 name="图片 60" descr="图片包含 斑马, 看着, 水, 黑暗&#10;&#10;描述已自动生成"/>
          <p:cNvPicPr>
            <a:picLocks noChangeAspect="1"/>
          </p:cNvPicPr>
          <p:nvPr>
            <p:custDataLst>
              <p:tags r:id="rId18"/>
            </p:custDataLst>
          </p:nvPr>
        </p:nvPicPr>
        <p:blipFill>
          <a:blip r:embed="rId19"/>
          <a:srcRect/>
          <a:stretch>
            <a:fillRect/>
          </a:stretch>
        </p:blipFill>
        <p:spPr>
          <a:xfrm>
            <a:off x="8032750" y="1336675"/>
            <a:ext cx="2295525" cy="4786630"/>
          </a:xfrm>
          <a:prstGeom prst="roundRect">
            <a:avLst>
              <a:gd name="adj" fmla="val 15020"/>
            </a:avLst>
          </a:prstGeom>
        </p:spPr>
      </p:pic>
      <p:sp>
        <p:nvSpPr>
          <p:cNvPr id="55" name="任意多边形: 形状 54"/>
          <p:cNvSpPr/>
          <p:nvPr>
            <p:custDataLst>
              <p:tags r:id="rId20"/>
            </p:custDataLst>
          </p:nvPr>
        </p:nvSpPr>
        <p:spPr>
          <a:xfrm>
            <a:off x="0" y="0"/>
            <a:ext cx="1984272" cy="1247459"/>
          </a:xfrm>
          <a:custGeom>
            <a:avLst/>
            <a:gdLst>
              <a:gd name="connsiteX0" fmla="*/ 1518801 w 2044125"/>
              <a:gd name="connsiteY0" fmla="*/ 0 h 1484314"/>
              <a:gd name="connsiteX1" fmla="*/ 2044125 w 2044125"/>
              <a:gd name="connsiteY1" fmla="*/ 0 h 1484314"/>
              <a:gd name="connsiteX2" fmla="*/ 2039461 w 2044125"/>
              <a:gd name="connsiteY2" fmla="*/ 30566 h 1484314"/>
              <a:gd name="connsiteX3" fmla="*/ 255772 w 2044125"/>
              <a:gd name="connsiteY3" fmla="*/ 1484314 h 1484314"/>
              <a:gd name="connsiteX4" fmla="*/ 69618 w 2044125"/>
              <a:gd name="connsiteY4" fmla="*/ 1474914 h 1484314"/>
              <a:gd name="connsiteX5" fmla="*/ 0 w 2044125"/>
              <a:gd name="connsiteY5" fmla="*/ 1464289 h 1484314"/>
              <a:gd name="connsiteX6" fmla="*/ 0 w 2044125"/>
              <a:gd name="connsiteY6" fmla="*/ 946563 h 1484314"/>
              <a:gd name="connsiteX7" fmla="*/ 122005 w 2044125"/>
              <a:gd name="connsiteY7" fmla="*/ 965184 h 1484314"/>
              <a:gd name="connsiteX8" fmla="*/ 255771 w 2044125"/>
              <a:gd name="connsiteY8" fmla="*/ 971938 h 1484314"/>
              <a:gd name="connsiteX9" fmla="*/ 1505254 w 2044125"/>
              <a:gd name="connsiteY9" fmla="*/ 52685 h 148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5" h="1965">
                <a:moveTo>
                  <a:pt x="2255" y="0"/>
                </a:moveTo>
                <a:lnTo>
                  <a:pt x="3125" y="0"/>
                </a:lnTo>
                <a:lnTo>
                  <a:pt x="3114" y="34"/>
                </a:lnTo>
                <a:cubicBezTo>
                  <a:pt x="2726" y="1157"/>
                  <a:pt x="1658" y="1965"/>
                  <a:pt x="403" y="1965"/>
                </a:cubicBezTo>
                <a:cubicBezTo>
                  <a:pt x="304" y="1965"/>
                  <a:pt x="206" y="1959"/>
                  <a:pt x="110" y="1950"/>
                </a:cubicBezTo>
                <a:lnTo>
                  <a:pt x="0" y="1933"/>
                </a:lnTo>
                <a:lnTo>
                  <a:pt x="0" y="1118"/>
                </a:lnTo>
                <a:lnTo>
                  <a:pt x="192" y="1147"/>
                </a:lnTo>
                <a:cubicBezTo>
                  <a:pt x="261" y="1154"/>
                  <a:pt x="332" y="1158"/>
                  <a:pt x="403" y="1158"/>
                </a:cubicBezTo>
                <a:cubicBezTo>
                  <a:pt x="1212" y="1158"/>
                  <a:pt x="1912" y="691"/>
                  <a:pt x="2249" y="13"/>
                </a:cubicBezTo>
                <a:lnTo>
                  <a:pt x="2255" y="0"/>
                </a:ln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正文"/>
          <p:cNvSpPr txBox="1">
            <a:spLocks noGrp="1"/>
          </p:cNvSpPr>
          <p:nvPr>
            <p:ph type="body" idx="2" hasCustomPrompt="1"/>
            <p:custDataLst>
              <p:tags r:id="rId21"/>
            </p:custDataLst>
          </p:nvPr>
        </p:nvSpPr>
        <p:spPr>
          <a:xfrm>
            <a:off x="840105" y="3342640"/>
            <a:ext cx="4867275" cy="1086485"/>
          </a:xfrm>
          <a:prstGeom prst="rect">
            <a:avLst/>
          </a:prstGeom>
          <a:noFill/>
        </p:spPr>
        <p:txBody>
          <a:bodyPr vert="horz" wrap="square" lIns="91440" tIns="45720" rIns="91440" bIns="45720" rtlCol="0" anchor="t" anchorCtr="0">
            <a:normAutofit/>
          </a:bodyPr>
          <a:lstStyle>
            <a:lvl1pPr marL="0" marR="0" lvl="0" algn="l" defTabSz="914400" rtl="0" eaLnBrk="1" fontAlgn="auto" latinLnBrk="0" hangingPunct="1">
              <a:lnSpc>
                <a:spcPct val="130000"/>
              </a:lnSpc>
              <a:buClrTx/>
              <a:buSzTx/>
              <a:buFontTx/>
              <a:buNone/>
              <a:defRPr kumimoji="0" lang="en-US" sz="1200" b="0" i="0" u="none" strike="noStrike" kern="1200" cap="none" spc="0" normalizeH="0" baseline="0" noProof="1" dirty="0">
                <a:solidFill>
                  <a:schemeClr val="tx1">
                    <a:lumMod val="50000"/>
                    <a:lumOff val="50000"/>
                  </a:schemeClr>
                </a:solidFill>
                <a:latin typeface="+mj-lt"/>
                <a:sym typeface="+mn-ea"/>
              </a:defRPr>
            </a:lvl1pPr>
          </a:lstStyle>
          <a:p>
            <a:pPr lvl="0" algn="l">
              <a:lnSpc>
                <a:spcPct val="130000"/>
              </a:lnSpc>
              <a:buClrTx/>
              <a:buSzTx/>
              <a:buFontTx/>
            </a:pPr>
            <a:r>
              <a:rPr>
                <a:latin typeface="+mj-lt"/>
                <a:sym typeface="+mn-ea"/>
              </a:rPr>
              <a:t>Click to add text</a:t>
            </a:r>
            <a:endParaRPr>
              <a:sym typeface="+mn-ea"/>
            </a:endParaRPr>
          </a:p>
        </p:txBody>
      </p:sp>
      <p:sp>
        <p:nvSpPr>
          <p:cNvPr id="7" name="署名"/>
          <p:cNvSpPr>
            <a:spLocks noGrp="1"/>
          </p:cNvSpPr>
          <p:nvPr>
            <p:ph type="body" idx="1" hasCustomPrompt="1"/>
            <p:custDataLst>
              <p:tags r:id="rId22"/>
            </p:custDataLst>
          </p:nvPr>
        </p:nvSpPr>
        <p:spPr>
          <a:xfrm>
            <a:off x="804545" y="4596765"/>
            <a:ext cx="1943735" cy="523240"/>
          </a:xfrm>
          <a:prstGeom prst="roundRect">
            <a:avLst>
              <a:gd name="adj" fmla="val 50000"/>
            </a:avLst>
          </a:prstGeom>
          <a:gradFill>
            <a:gsLst>
              <a:gs pos="0">
                <a:schemeClr val="accent1"/>
              </a:gs>
              <a:gs pos="100000">
                <a:schemeClr val="accent2"/>
              </a:gs>
            </a:gsLst>
            <a:lin ang="0" scaled="0"/>
          </a:gradFill>
          <a:ln>
            <a:noFill/>
            <a:prstDash val="solid"/>
          </a:ln>
          <a:effectLst>
            <a:outerShdw blurRad="127000" dist="38100" dir="5400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b" anchorCtr="0" forceAA="0" compatLnSpc="1">
            <a:normAutofit/>
          </a:bodyPr>
          <a:lstStyle>
            <a:lvl1pPr marL="0" marR="0" lvl="0" algn="ctr" defTabSz="914400" rtl="0" eaLnBrk="1" fontAlgn="auto" latinLnBrk="0" hangingPunct="1">
              <a:lnSpc>
                <a:spcPct val="100000"/>
              </a:lnSpc>
              <a:buClrTx/>
              <a:buSzTx/>
              <a:buFontTx/>
              <a:buNone/>
              <a:defRPr kumimoji="0" lang="en-US" sz="1600" b="0" i="0" u="none" strike="noStrike" kern="1200" cap="none" spc="0" normalizeH="0" baseline="0" noProof="1" dirty="0">
                <a:solidFill>
                  <a:schemeClr val="bg1"/>
                </a:solidFill>
                <a:latin typeface="+mn-lt"/>
                <a:sym typeface="+mn-ea"/>
              </a:defRPr>
            </a:lvl1pPr>
          </a:lstStyle>
          <a:p>
            <a:pPr lvl="0" algn="ctr">
              <a:buClrTx/>
              <a:buSzTx/>
              <a:buFontTx/>
            </a:pPr>
            <a:r>
              <a:rPr>
                <a:latin typeface="+mn-lt"/>
                <a:sym typeface="+mn-ea"/>
              </a:rPr>
              <a:t>Click to add text</a:t>
            </a:r>
            <a:endParaRPr>
              <a:sym typeface="+mn-ea"/>
            </a:endParaRPr>
          </a:p>
        </p:txBody>
      </p:sp>
      <p:sp>
        <p:nvSpPr>
          <p:cNvPr id="4" name="日期占位符 3"/>
          <p:cNvSpPr>
            <a:spLocks noGrp="1"/>
          </p:cNvSpPr>
          <p:nvPr>
            <p:ph type="dt" sz="half" idx="10"/>
            <p:custDataLst>
              <p:tags r:id="rId23"/>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24"/>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25"/>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showMasterSp="0">
  <p:cSld name="Title and Subtitle">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3" name="任意多边形: 形状 12"/>
          <p:cNvSpPr/>
          <p:nvPr>
            <p:custDataLst>
              <p:tags r:id="rId3"/>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7" name="副标题"/>
          <p:cNvSpPr txBox="1">
            <a:spLocks noGrp="1"/>
          </p:cNvSpPr>
          <p:nvPr>
            <p:ph type="body" idx="2" hasCustomPrompt="1"/>
            <p:custDataLst>
              <p:tags r:id="rId4"/>
            </p:custDataLst>
          </p:nvPr>
        </p:nvSpPr>
        <p:spPr>
          <a:xfrm>
            <a:off x="695960" y="1301750"/>
            <a:ext cx="10799088"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tx1">
                    <a:lumMod val="75000"/>
                    <a:lumOff val="25000"/>
                  </a:schemeClr>
                </a:solidFill>
                <a:uFillTx/>
                <a:latin typeface="+mj-lt"/>
              </a:defRPr>
            </a:lvl1pPr>
          </a:lstStyle>
          <a:p>
            <a:pPr lvl="0" algn="l"/>
            <a:r>
              <a:rPr>
                <a:latin typeface="+mj-lt"/>
                <a:sym typeface="+mn-ea"/>
              </a:rPr>
              <a:t>Click to add text</a:t>
            </a:r>
            <a:endParaRPr>
              <a:sym typeface="+mn-ea"/>
            </a:endParaRPr>
          </a:p>
        </p:txBody>
      </p:sp>
      <p:sp>
        <p:nvSpPr>
          <p:cNvPr id="6" name="标题"/>
          <p:cNvSpPr txBox="1">
            <a:spLocks noGrp="1"/>
          </p:cNvSpPr>
          <p:nvPr>
            <p:ph type="title" idx="1" hasCustomPrompt="1"/>
            <p:custDataLst>
              <p:tags r:id="rId5"/>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1" i="0" u="none" strike="noStrike" kern="1200" cap="none" spc="0" normalizeH="0" baseline="0" noProof="1" dirty="0">
                <a:ln>
                  <a:noFill/>
                  <a:prstDash val="sysDot"/>
                </a:ln>
                <a:solidFill>
                  <a:schemeClr val="accent1"/>
                </a:solidFill>
                <a:uFillTx/>
                <a:latin typeface="+mj-lt"/>
              </a:defRPr>
            </a:lvl1pPr>
          </a:lstStyle>
          <a:p>
            <a:pPr lvl="0"/>
            <a:r>
              <a:rPr>
                <a:latin typeface="+mj-lt"/>
                <a:sym typeface="+mn-ea"/>
              </a:rPr>
              <a:t>Click to add title</a:t>
            </a:r>
            <a:endParaRPr>
              <a:sym typeface="+mn-ea"/>
            </a:endParaRPr>
          </a:p>
        </p:txBody>
      </p:sp>
      <p:sp>
        <p:nvSpPr>
          <p:cNvPr id="3" name="日期占位符 2"/>
          <p:cNvSpPr>
            <a:spLocks noGrp="1"/>
          </p:cNvSpPr>
          <p:nvPr>
            <p:ph type="dt" sz="half" idx="10"/>
            <p:custDataLst>
              <p:tags r:id="rId6"/>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4" name="任意多边形: 形状 17"/>
          <p:cNvSpPr/>
          <p:nvPr>
            <p:custDataLst>
              <p:tags r:id="rId2"/>
            </p:custDataLst>
          </p:nvPr>
        </p:nvSpPr>
        <p:spPr>
          <a:xfrm>
            <a:off x="0" y="3262537"/>
            <a:ext cx="12192000" cy="3595463"/>
          </a:xfrm>
          <a:custGeom>
            <a:avLst/>
            <a:gdLst>
              <a:gd name="connsiteX0" fmla="*/ 11115320 w 12192000"/>
              <a:gd name="connsiteY0" fmla="*/ 50 h 3595463"/>
              <a:gd name="connsiteX1" fmla="*/ 12016809 w 12192000"/>
              <a:gd name="connsiteY1" fmla="*/ 107965 h 3595463"/>
              <a:gd name="connsiteX2" fmla="*/ 12192000 w 12192000"/>
              <a:gd name="connsiteY2" fmla="*/ 167661 h 3595463"/>
              <a:gd name="connsiteX3" fmla="*/ 12192000 w 12192000"/>
              <a:gd name="connsiteY3" fmla="*/ 3595463 h 3595463"/>
              <a:gd name="connsiteX4" fmla="*/ 0 w 12192000"/>
              <a:gd name="connsiteY4" fmla="*/ 3595463 h 3595463"/>
              <a:gd name="connsiteX5" fmla="*/ 0 w 12192000"/>
              <a:gd name="connsiteY5" fmla="*/ 2063550 h 3595463"/>
              <a:gd name="connsiteX6" fmla="*/ 1321 w 12192000"/>
              <a:gd name="connsiteY6" fmla="*/ 2072626 h 3595463"/>
              <a:gd name="connsiteX7" fmla="*/ 10574 w 12192000"/>
              <a:gd name="connsiteY7" fmla="*/ 2265448 h 3595463"/>
              <a:gd name="connsiteX8" fmla="*/ 3188928 w 12192000"/>
              <a:gd name="connsiteY8" fmla="*/ 2631826 h 3595463"/>
              <a:gd name="connsiteX9" fmla="*/ 8806826 w 12192000"/>
              <a:gd name="connsiteY9" fmla="*/ 391560 h 3595463"/>
              <a:gd name="connsiteX10" fmla="*/ 11115320 w 12192000"/>
              <a:gd name="connsiteY10" fmla="*/ 50 h 359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95463">
                <a:moveTo>
                  <a:pt x="11115320" y="50"/>
                </a:moveTo>
                <a:cubicBezTo>
                  <a:pt x="11459512" y="1553"/>
                  <a:pt x="11767815" y="37161"/>
                  <a:pt x="12016809" y="107965"/>
                </a:cubicBezTo>
                <a:lnTo>
                  <a:pt x="12192000" y="167661"/>
                </a:lnTo>
                <a:lnTo>
                  <a:pt x="12192000" y="3595463"/>
                </a:lnTo>
                <a:lnTo>
                  <a:pt x="0" y="3595463"/>
                </a:lnTo>
                <a:lnTo>
                  <a:pt x="0" y="2063550"/>
                </a:lnTo>
                <a:lnTo>
                  <a:pt x="1321" y="2072626"/>
                </a:lnTo>
                <a:cubicBezTo>
                  <a:pt x="4405" y="2111769"/>
                  <a:pt x="7490" y="2264002"/>
                  <a:pt x="10574" y="2265448"/>
                </a:cubicBezTo>
                <a:cubicBezTo>
                  <a:pt x="561762" y="2532583"/>
                  <a:pt x="1722887" y="2944141"/>
                  <a:pt x="3188928" y="2631826"/>
                </a:cubicBezTo>
                <a:cubicBezTo>
                  <a:pt x="4654971" y="2319511"/>
                  <a:pt x="7230504" y="913766"/>
                  <a:pt x="8806826" y="391560"/>
                </a:cubicBezTo>
                <a:cubicBezTo>
                  <a:pt x="9594988" y="130457"/>
                  <a:pt x="10426934" y="-2957"/>
                  <a:pt x="11115320" y="50"/>
                </a:cubicBezTo>
                <a:close/>
              </a:path>
            </a:pathLst>
          </a:custGeom>
          <a:gradFill>
            <a:gsLst>
              <a:gs pos="0">
                <a:schemeClr val="accent2"/>
              </a:gs>
              <a:gs pos="100000">
                <a:schemeClr val="accent1">
                  <a:alpha val="0"/>
                </a:schemeClr>
              </a:gs>
            </a:gsLst>
            <a:lin ang="54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23" name="椭圆 22"/>
          <p:cNvSpPr/>
          <p:nvPr>
            <p:custDataLst>
              <p:tags r:id="rId3"/>
            </p:custDataLst>
          </p:nvPr>
        </p:nvSpPr>
        <p:spPr>
          <a:xfrm>
            <a:off x="9884668" y="2510563"/>
            <a:ext cx="1296695" cy="1296695"/>
          </a:xfrm>
          <a:prstGeom prst="ellipse">
            <a:avLst/>
          </a:prstGeom>
          <a:solidFill>
            <a:schemeClr val="accent1">
              <a:alpha val="1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custDataLst>
              <p:tags r:id="rId4"/>
            </p:custDataLst>
          </p:nvPr>
        </p:nvSpPr>
        <p:spPr>
          <a:xfrm>
            <a:off x="9729981" y="4902976"/>
            <a:ext cx="307146" cy="307146"/>
          </a:xfrm>
          <a:prstGeom prst="ellipse">
            <a:avLst/>
          </a:pr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custDataLst>
              <p:tags r:id="rId5"/>
            </p:custDataLst>
          </p:nvPr>
        </p:nvSpPr>
        <p:spPr>
          <a:xfrm>
            <a:off x="7422565" y="4804503"/>
            <a:ext cx="1271391" cy="1271391"/>
          </a:xfrm>
          <a:prstGeom prst="ellipse">
            <a:avLst/>
          </a:pr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任意多边形: 形状 4"/>
          <p:cNvSpPr/>
          <p:nvPr>
            <p:custDataLst>
              <p:tags r:id="rId6"/>
            </p:custDataLst>
          </p:nvPr>
        </p:nvSpPr>
        <p:spPr>
          <a:xfrm>
            <a:off x="9762980" y="3967090"/>
            <a:ext cx="2429021" cy="2890911"/>
          </a:xfrm>
          <a:custGeom>
            <a:avLst/>
            <a:gdLst>
              <a:gd name="connsiteX0" fmla="*/ 2145323 w 2429021"/>
              <a:gd name="connsiteY0" fmla="*/ 0 h 2890911"/>
              <a:gd name="connsiteX1" fmla="*/ 2364670 w 2429021"/>
              <a:gd name="connsiteY1" fmla="*/ 11076 h 2890911"/>
              <a:gd name="connsiteX2" fmla="*/ 2429021 w 2429021"/>
              <a:gd name="connsiteY2" fmla="*/ 20897 h 2890911"/>
              <a:gd name="connsiteX3" fmla="*/ 2429021 w 2429021"/>
              <a:gd name="connsiteY3" fmla="*/ 2890911 h 2890911"/>
              <a:gd name="connsiteX4" fmla="*/ 135844 w 2429021"/>
              <a:gd name="connsiteY4" fmla="*/ 2890911 h 2890911"/>
              <a:gd name="connsiteX5" fmla="*/ 96450 w 2429021"/>
              <a:gd name="connsiteY5" fmla="*/ 2783277 h 2890911"/>
              <a:gd name="connsiteX6" fmla="*/ 0 w 2429021"/>
              <a:gd name="connsiteY6" fmla="*/ 2145323 h 2890911"/>
              <a:gd name="connsiteX7" fmla="*/ 2145323 w 2429021"/>
              <a:gd name="connsiteY7" fmla="*/ 0 h 28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021" h="2890911">
                <a:moveTo>
                  <a:pt x="2145323" y="0"/>
                </a:moveTo>
                <a:cubicBezTo>
                  <a:pt x="2219375" y="0"/>
                  <a:pt x="2292550" y="3752"/>
                  <a:pt x="2364670" y="11076"/>
                </a:cubicBezTo>
                <a:lnTo>
                  <a:pt x="2429021" y="20897"/>
                </a:lnTo>
                <a:lnTo>
                  <a:pt x="2429021" y="2890911"/>
                </a:lnTo>
                <a:lnTo>
                  <a:pt x="135844" y="2890911"/>
                </a:lnTo>
                <a:lnTo>
                  <a:pt x="96450" y="2783277"/>
                </a:lnTo>
                <a:cubicBezTo>
                  <a:pt x="33767" y="2581747"/>
                  <a:pt x="0" y="2367479"/>
                  <a:pt x="0" y="2145323"/>
                </a:cubicBezTo>
                <a:cubicBezTo>
                  <a:pt x="0" y="960494"/>
                  <a:pt x="960494" y="0"/>
                  <a:pt x="2145323" y="0"/>
                </a:cubicBezTo>
                <a:close/>
              </a:path>
            </a:pathLst>
          </a:custGeom>
          <a:noFill/>
          <a:ln>
            <a:solidFill>
              <a:schemeClr val="bg1">
                <a:alpha val="54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椭圆 37"/>
          <p:cNvSpPr/>
          <p:nvPr>
            <p:custDataLst>
              <p:tags r:id="rId7"/>
            </p:custDataLst>
          </p:nvPr>
        </p:nvSpPr>
        <p:spPr>
          <a:xfrm>
            <a:off x="7165609" y="3654809"/>
            <a:ext cx="152400" cy="152400"/>
          </a:xfrm>
          <a:prstGeom prst="ellipse">
            <a:avLst/>
          </a:pr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p:cNvSpPr/>
          <p:nvPr>
            <p:custDataLst>
              <p:tags r:id="rId8"/>
            </p:custDataLst>
          </p:nvPr>
        </p:nvSpPr>
        <p:spPr>
          <a:xfrm>
            <a:off x="10919143" y="2089520"/>
            <a:ext cx="261559" cy="261559"/>
          </a:xfrm>
          <a:prstGeom prst="ellipse">
            <a:avLst/>
          </a:prstGeom>
          <a:solidFill>
            <a:schemeClr val="accent1">
              <a:alpha val="6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40" name="圆: 空心 39"/>
          <p:cNvSpPr/>
          <p:nvPr>
            <p:custDataLst>
              <p:tags r:id="rId9"/>
            </p:custDataLst>
          </p:nvPr>
        </p:nvSpPr>
        <p:spPr>
          <a:xfrm>
            <a:off x="7317544" y="1676736"/>
            <a:ext cx="379828" cy="379828"/>
          </a:xfrm>
          <a:prstGeom prst="donut">
            <a:avLst>
              <a:gd name="adj" fmla="val 25000"/>
            </a:avLst>
          </a:prstGeom>
          <a:solidFill>
            <a:schemeClr val="accent1">
              <a:alpha val="3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2" name="任意多边形: 形状 6"/>
          <p:cNvSpPr/>
          <p:nvPr>
            <p:custDataLst>
              <p:tags r:id="rId10"/>
            </p:custDataLst>
          </p:nvPr>
        </p:nvSpPr>
        <p:spPr>
          <a:xfrm>
            <a:off x="3549752" y="6349830"/>
            <a:ext cx="1142116" cy="508170"/>
          </a:xfrm>
          <a:custGeom>
            <a:avLst/>
            <a:gdLst>
              <a:gd name="connsiteX0" fmla="*/ 1107623 w 1142116"/>
              <a:gd name="connsiteY0" fmla="*/ 480698 h 508170"/>
              <a:gd name="connsiteX1" fmla="*/ 1132014 w 1142116"/>
              <a:gd name="connsiteY1" fmla="*/ 490800 h 508170"/>
              <a:gd name="connsiteX2" fmla="*/ 1139208 w 1142116"/>
              <a:gd name="connsiteY2" fmla="*/ 508170 h 508170"/>
              <a:gd name="connsiteX3" fmla="*/ 1076038 w 1142116"/>
              <a:gd name="connsiteY3" fmla="*/ 508170 h 508170"/>
              <a:gd name="connsiteX4" fmla="*/ 1083233 w 1142116"/>
              <a:gd name="connsiteY4" fmla="*/ 490800 h 508170"/>
              <a:gd name="connsiteX5" fmla="*/ 1107623 w 1142116"/>
              <a:gd name="connsiteY5" fmla="*/ 480698 h 508170"/>
              <a:gd name="connsiteX6" fmla="*/ 928767 w 1142116"/>
              <a:gd name="connsiteY6" fmla="*/ 480698 h 508170"/>
              <a:gd name="connsiteX7" fmla="*/ 953158 w 1142116"/>
              <a:gd name="connsiteY7" fmla="*/ 490800 h 508170"/>
              <a:gd name="connsiteX8" fmla="*/ 960353 w 1142116"/>
              <a:gd name="connsiteY8" fmla="*/ 508170 h 508170"/>
              <a:gd name="connsiteX9" fmla="*/ 897182 w 1142116"/>
              <a:gd name="connsiteY9" fmla="*/ 508170 h 508170"/>
              <a:gd name="connsiteX10" fmla="*/ 904377 w 1142116"/>
              <a:gd name="connsiteY10" fmla="*/ 490800 h 508170"/>
              <a:gd name="connsiteX11" fmla="*/ 928767 w 1142116"/>
              <a:gd name="connsiteY11" fmla="*/ 480698 h 508170"/>
              <a:gd name="connsiteX12" fmla="*/ 749913 w 1142116"/>
              <a:gd name="connsiteY12" fmla="*/ 480698 h 508170"/>
              <a:gd name="connsiteX13" fmla="*/ 774304 w 1142116"/>
              <a:gd name="connsiteY13" fmla="*/ 490800 h 508170"/>
              <a:gd name="connsiteX14" fmla="*/ 781498 w 1142116"/>
              <a:gd name="connsiteY14" fmla="*/ 508170 h 508170"/>
              <a:gd name="connsiteX15" fmla="*/ 718327 w 1142116"/>
              <a:gd name="connsiteY15" fmla="*/ 508170 h 508170"/>
              <a:gd name="connsiteX16" fmla="*/ 725522 w 1142116"/>
              <a:gd name="connsiteY16" fmla="*/ 490800 h 508170"/>
              <a:gd name="connsiteX17" fmla="*/ 749913 w 1142116"/>
              <a:gd name="connsiteY17" fmla="*/ 480698 h 508170"/>
              <a:gd name="connsiteX18" fmla="*/ 571058 w 1142116"/>
              <a:gd name="connsiteY18" fmla="*/ 480698 h 508170"/>
              <a:gd name="connsiteX19" fmla="*/ 595449 w 1142116"/>
              <a:gd name="connsiteY19" fmla="*/ 490800 h 508170"/>
              <a:gd name="connsiteX20" fmla="*/ 602643 w 1142116"/>
              <a:gd name="connsiteY20" fmla="*/ 508170 h 508170"/>
              <a:gd name="connsiteX21" fmla="*/ 539472 w 1142116"/>
              <a:gd name="connsiteY21" fmla="*/ 508170 h 508170"/>
              <a:gd name="connsiteX22" fmla="*/ 546668 w 1142116"/>
              <a:gd name="connsiteY22" fmla="*/ 490800 h 508170"/>
              <a:gd name="connsiteX23" fmla="*/ 571058 w 1142116"/>
              <a:gd name="connsiteY23" fmla="*/ 480698 h 508170"/>
              <a:gd name="connsiteX24" fmla="*/ 392203 w 1142116"/>
              <a:gd name="connsiteY24" fmla="*/ 480698 h 508170"/>
              <a:gd name="connsiteX25" fmla="*/ 416594 w 1142116"/>
              <a:gd name="connsiteY25" fmla="*/ 490800 h 508170"/>
              <a:gd name="connsiteX26" fmla="*/ 423789 w 1142116"/>
              <a:gd name="connsiteY26" fmla="*/ 508170 h 508170"/>
              <a:gd name="connsiteX27" fmla="*/ 360618 w 1142116"/>
              <a:gd name="connsiteY27" fmla="*/ 508170 h 508170"/>
              <a:gd name="connsiteX28" fmla="*/ 367813 w 1142116"/>
              <a:gd name="connsiteY28" fmla="*/ 490800 h 508170"/>
              <a:gd name="connsiteX29" fmla="*/ 392203 w 1142116"/>
              <a:gd name="connsiteY29" fmla="*/ 480698 h 508170"/>
              <a:gd name="connsiteX30" fmla="*/ 213349 w 1142116"/>
              <a:gd name="connsiteY30" fmla="*/ 480698 h 508170"/>
              <a:gd name="connsiteX31" fmla="*/ 237740 w 1142116"/>
              <a:gd name="connsiteY31" fmla="*/ 490800 h 508170"/>
              <a:gd name="connsiteX32" fmla="*/ 244935 w 1142116"/>
              <a:gd name="connsiteY32" fmla="*/ 508170 h 508170"/>
              <a:gd name="connsiteX33" fmla="*/ 181763 w 1142116"/>
              <a:gd name="connsiteY33" fmla="*/ 508170 h 508170"/>
              <a:gd name="connsiteX34" fmla="*/ 188958 w 1142116"/>
              <a:gd name="connsiteY34" fmla="*/ 490800 h 508170"/>
              <a:gd name="connsiteX35" fmla="*/ 213349 w 1142116"/>
              <a:gd name="connsiteY35" fmla="*/ 480698 h 508170"/>
              <a:gd name="connsiteX36" fmla="*/ 34494 w 1142116"/>
              <a:gd name="connsiteY36" fmla="*/ 480698 h 508170"/>
              <a:gd name="connsiteX37" fmla="*/ 58885 w 1142116"/>
              <a:gd name="connsiteY37" fmla="*/ 490800 h 508170"/>
              <a:gd name="connsiteX38" fmla="*/ 66080 w 1142116"/>
              <a:gd name="connsiteY38" fmla="*/ 508170 h 508170"/>
              <a:gd name="connsiteX39" fmla="*/ 2909 w 1142116"/>
              <a:gd name="connsiteY39" fmla="*/ 508170 h 508170"/>
              <a:gd name="connsiteX40" fmla="*/ 10104 w 1142116"/>
              <a:gd name="connsiteY40" fmla="*/ 490800 h 508170"/>
              <a:gd name="connsiteX41" fmla="*/ 34494 w 1142116"/>
              <a:gd name="connsiteY41" fmla="*/ 480698 h 508170"/>
              <a:gd name="connsiteX42" fmla="*/ 1107623 w 1142116"/>
              <a:gd name="connsiteY42" fmla="*/ 320465 h 508170"/>
              <a:gd name="connsiteX43" fmla="*/ 1142116 w 1142116"/>
              <a:gd name="connsiteY43" fmla="*/ 354958 h 508170"/>
              <a:gd name="connsiteX44" fmla="*/ 1107623 w 1142116"/>
              <a:gd name="connsiteY44" fmla="*/ 389452 h 508170"/>
              <a:gd name="connsiteX45" fmla="*/ 1073129 w 1142116"/>
              <a:gd name="connsiteY45" fmla="*/ 354958 h 508170"/>
              <a:gd name="connsiteX46" fmla="*/ 1107623 w 1142116"/>
              <a:gd name="connsiteY46" fmla="*/ 320465 h 508170"/>
              <a:gd name="connsiteX47" fmla="*/ 928767 w 1142116"/>
              <a:gd name="connsiteY47" fmla="*/ 320465 h 508170"/>
              <a:gd name="connsiteX48" fmla="*/ 963261 w 1142116"/>
              <a:gd name="connsiteY48" fmla="*/ 354958 h 508170"/>
              <a:gd name="connsiteX49" fmla="*/ 928767 w 1142116"/>
              <a:gd name="connsiteY49" fmla="*/ 389452 h 508170"/>
              <a:gd name="connsiteX50" fmla="*/ 894274 w 1142116"/>
              <a:gd name="connsiteY50" fmla="*/ 354958 h 508170"/>
              <a:gd name="connsiteX51" fmla="*/ 928767 w 1142116"/>
              <a:gd name="connsiteY51" fmla="*/ 320465 h 508170"/>
              <a:gd name="connsiteX52" fmla="*/ 749913 w 1142116"/>
              <a:gd name="connsiteY52" fmla="*/ 320465 h 508170"/>
              <a:gd name="connsiteX53" fmla="*/ 784406 w 1142116"/>
              <a:gd name="connsiteY53" fmla="*/ 354958 h 508170"/>
              <a:gd name="connsiteX54" fmla="*/ 749913 w 1142116"/>
              <a:gd name="connsiteY54" fmla="*/ 389452 h 508170"/>
              <a:gd name="connsiteX55" fmla="*/ 715419 w 1142116"/>
              <a:gd name="connsiteY55" fmla="*/ 354958 h 508170"/>
              <a:gd name="connsiteX56" fmla="*/ 749913 w 1142116"/>
              <a:gd name="connsiteY56" fmla="*/ 320465 h 508170"/>
              <a:gd name="connsiteX57" fmla="*/ 571058 w 1142116"/>
              <a:gd name="connsiteY57" fmla="*/ 320465 h 508170"/>
              <a:gd name="connsiteX58" fmla="*/ 605552 w 1142116"/>
              <a:gd name="connsiteY58" fmla="*/ 354958 h 508170"/>
              <a:gd name="connsiteX59" fmla="*/ 571058 w 1142116"/>
              <a:gd name="connsiteY59" fmla="*/ 389452 h 508170"/>
              <a:gd name="connsiteX60" fmla="*/ 536564 w 1142116"/>
              <a:gd name="connsiteY60" fmla="*/ 354958 h 508170"/>
              <a:gd name="connsiteX61" fmla="*/ 571058 w 1142116"/>
              <a:gd name="connsiteY61" fmla="*/ 320465 h 508170"/>
              <a:gd name="connsiteX62" fmla="*/ 392203 w 1142116"/>
              <a:gd name="connsiteY62" fmla="*/ 320465 h 508170"/>
              <a:gd name="connsiteX63" fmla="*/ 426697 w 1142116"/>
              <a:gd name="connsiteY63" fmla="*/ 354958 h 508170"/>
              <a:gd name="connsiteX64" fmla="*/ 392203 w 1142116"/>
              <a:gd name="connsiteY64" fmla="*/ 389452 h 508170"/>
              <a:gd name="connsiteX65" fmla="*/ 357710 w 1142116"/>
              <a:gd name="connsiteY65" fmla="*/ 354958 h 508170"/>
              <a:gd name="connsiteX66" fmla="*/ 392203 w 1142116"/>
              <a:gd name="connsiteY66" fmla="*/ 320465 h 508170"/>
              <a:gd name="connsiteX67" fmla="*/ 213349 w 1142116"/>
              <a:gd name="connsiteY67" fmla="*/ 320465 h 508170"/>
              <a:gd name="connsiteX68" fmla="*/ 247843 w 1142116"/>
              <a:gd name="connsiteY68" fmla="*/ 354958 h 508170"/>
              <a:gd name="connsiteX69" fmla="*/ 213349 w 1142116"/>
              <a:gd name="connsiteY69" fmla="*/ 389452 h 508170"/>
              <a:gd name="connsiteX70" fmla="*/ 178855 w 1142116"/>
              <a:gd name="connsiteY70" fmla="*/ 354958 h 508170"/>
              <a:gd name="connsiteX71" fmla="*/ 213349 w 1142116"/>
              <a:gd name="connsiteY71" fmla="*/ 320465 h 508170"/>
              <a:gd name="connsiteX72" fmla="*/ 34494 w 1142116"/>
              <a:gd name="connsiteY72" fmla="*/ 320465 h 508170"/>
              <a:gd name="connsiteX73" fmla="*/ 68988 w 1142116"/>
              <a:gd name="connsiteY73" fmla="*/ 354958 h 508170"/>
              <a:gd name="connsiteX74" fmla="*/ 34494 w 1142116"/>
              <a:gd name="connsiteY74" fmla="*/ 389452 h 508170"/>
              <a:gd name="connsiteX75" fmla="*/ 0 w 1142116"/>
              <a:gd name="connsiteY75" fmla="*/ 354958 h 508170"/>
              <a:gd name="connsiteX76" fmla="*/ 34494 w 1142116"/>
              <a:gd name="connsiteY76" fmla="*/ 320465 h 508170"/>
              <a:gd name="connsiteX77" fmla="*/ 1107623 w 1142116"/>
              <a:gd name="connsiteY77" fmla="*/ 160233 h 508170"/>
              <a:gd name="connsiteX78" fmla="*/ 1142116 w 1142116"/>
              <a:gd name="connsiteY78" fmla="*/ 194726 h 508170"/>
              <a:gd name="connsiteX79" fmla="*/ 1107623 w 1142116"/>
              <a:gd name="connsiteY79" fmla="*/ 229220 h 508170"/>
              <a:gd name="connsiteX80" fmla="*/ 1073129 w 1142116"/>
              <a:gd name="connsiteY80" fmla="*/ 194726 h 508170"/>
              <a:gd name="connsiteX81" fmla="*/ 1107623 w 1142116"/>
              <a:gd name="connsiteY81" fmla="*/ 160233 h 508170"/>
              <a:gd name="connsiteX82" fmla="*/ 928767 w 1142116"/>
              <a:gd name="connsiteY82" fmla="*/ 160233 h 508170"/>
              <a:gd name="connsiteX83" fmla="*/ 963261 w 1142116"/>
              <a:gd name="connsiteY83" fmla="*/ 194726 h 508170"/>
              <a:gd name="connsiteX84" fmla="*/ 928767 w 1142116"/>
              <a:gd name="connsiteY84" fmla="*/ 229220 h 508170"/>
              <a:gd name="connsiteX85" fmla="*/ 894274 w 1142116"/>
              <a:gd name="connsiteY85" fmla="*/ 194726 h 508170"/>
              <a:gd name="connsiteX86" fmla="*/ 928767 w 1142116"/>
              <a:gd name="connsiteY86" fmla="*/ 160233 h 508170"/>
              <a:gd name="connsiteX87" fmla="*/ 749913 w 1142116"/>
              <a:gd name="connsiteY87" fmla="*/ 160233 h 508170"/>
              <a:gd name="connsiteX88" fmla="*/ 784406 w 1142116"/>
              <a:gd name="connsiteY88" fmla="*/ 194726 h 508170"/>
              <a:gd name="connsiteX89" fmla="*/ 749913 w 1142116"/>
              <a:gd name="connsiteY89" fmla="*/ 229220 h 508170"/>
              <a:gd name="connsiteX90" fmla="*/ 715419 w 1142116"/>
              <a:gd name="connsiteY90" fmla="*/ 194726 h 508170"/>
              <a:gd name="connsiteX91" fmla="*/ 749913 w 1142116"/>
              <a:gd name="connsiteY91" fmla="*/ 160233 h 508170"/>
              <a:gd name="connsiteX92" fmla="*/ 571058 w 1142116"/>
              <a:gd name="connsiteY92" fmla="*/ 160233 h 508170"/>
              <a:gd name="connsiteX93" fmla="*/ 605552 w 1142116"/>
              <a:gd name="connsiteY93" fmla="*/ 194726 h 508170"/>
              <a:gd name="connsiteX94" fmla="*/ 571058 w 1142116"/>
              <a:gd name="connsiteY94" fmla="*/ 229220 h 508170"/>
              <a:gd name="connsiteX95" fmla="*/ 536564 w 1142116"/>
              <a:gd name="connsiteY95" fmla="*/ 194726 h 508170"/>
              <a:gd name="connsiteX96" fmla="*/ 571058 w 1142116"/>
              <a:gd name="connsiteY96" fmla="*/ 160233 h 508170"/>
              <a:gd name="connsiteX97" fmla="*/ 392203 w 1142116"/>
              <a:gd name="connsiteY97" fmla="*/ 160233 h 508170"/>
              <a:gd name="connsiteX98" fmla="*/ 426697 w 1142116"/>
              <a:gd name="connsiteY98" fmla="*/ 194726 h 508170"/>
              <a:gd name="connsiteX99" fmla="*/ 392203 w 1142116"/>
              <a:gd name="connsiteY99" fmla="*/ 229220 h 508170"/>
              <a:gd name="connsiteX100" fmla="*/ 357710 w 1142116"/>
              <a:gd name="connsiteY100" fmla="*/ 194726 h 508170"/>
              <a:gd name="connsiteX101" fmla="*/ 392203 w 1142116"/>
              <a:gd name="connsiteY101" fmla="*/ 160233 h 508170"/>
              <a:gd name="connsiteX102" fmla="*/ 213349 w 1142116"/>
              <a:gd name="connsiteY102" fmla="*/ 160233 h 508170"/>
              <a:gd name="connsiteX103" fmla="*/ 247843 w 1142116"/>
              <a:gd name="connsiteY103" fmla="*/ 194726 h 508170"/>
              <a:gd name="connsiteX104" fmla="*/ 213349 w 1142116"/>
              <a:gd name="connsiteY104" fmla="*/ 229220 h 508170"/>
              <a:gd name="connsiteX105" fmla="*/ 178855 w 1142116"/>
              <a:gd name="connsiteY105" fmla="*/ 194726 h 508170"/>
              <a:gd name="connsiteX106" fmla="*/ 213349 w 1142116"/>
              <a:gd name="connsiteY106" fmla="*/ 160233 h 508170"/>
              <a:gd name="connsiteX107" fmla="*/ 34494 w 1142116"/>
              <a:gd name="connsiteY107" fmla="*/ 160233 h 508170"/>
              <a:gd name="connsiteX108" fmla="*/ 68988 w 1142116"/>
              <a:gd name="connsiteY108" fmla="*/ 194726 h 508170"/>
              <a:gd name="connsiteX109" fmla="*/ 34494 w 1142116"/>
              <a:gd name="connsiteY109" fmla="*/ 229220 h 508170"/>
              <a:gd name="connsiteX110" fmla="*/ 0 w 1142116"/>
              <a:gd name="connsiteY110" fmla="*/ 194726 h 508170"/>
              <a:gd name="connsiteX111" fmla="*/ 34494 w 1142116"/>
              <a:gd name="connsiteY111" fmla="*/ 160233 h 508170"/>
              <a:gd name="connsiteX112" fmla="*/ 1107623 w 1142116"/>
              <a:gd name="connsiteY112" fmla="*/ 0 h 508170"/>
              <a:gd name="connsiteX113" fmla="*/ 1142116 w 1142116"/>
              <a:gd name="connsiteY113" fmla="*/ 34494 h 508170"/>
              <a:gd name="connsiteX114" fmla="*/ 1107623 w 1142116"/>
              <a:gd name="connsiteY114" fmla="*/ 68988 h 508170"/>
              <a:gd name="connsiteX115" fmla="*/ 1073129 w 1142116"/>
              <a:gd name="connsiteY115" fmla="*/ 34494 h 508170"/>
              <a:gd name="connsiteX116" fmla="*/ 1107623 w 1142116"/>
              <a:gd name="connsiteY116" fmla="*/ 0 h 508170"/>
              <a:gd name="connsiteX117" fmla="*/ 928767 w 1142116"/>
              <a:gd name="connsiteY117" fmla="*/ 0 h 508170"/>
              <a:gd name="connsiteX118" fmla="*/ 963261 w 1142116"/>
              <a:gd name="connsiteY118" fmla="*/ 34494 h 508170"/>
              <a:gd name="connsiteX119" fmla="*/ 928767 w 1142116"/>
              <a:gd name="connsiteY119" fmla="*/ 68988 h 508170"/>
              <a:gd name="connsiteX120" fmla="*/ 894274 w 1142116"/>
              <a:gd name="connsiteY120" fmla="*/ 34494 h 508170"/>
              <a:gd name="connsiteX121" fmla="*/ 928767 w 1142116"/>
              <a:gd name="connsiteY121" fmla="*/ 0 h 508170"/>
              <a:gd name="connsiteX122" fmla="*/ 749913 w 1142116"/>
              <a:gd name="connsiteY122" fmla="*/ 0 h 508170"/>
              <a:gd name="connsiteX123" fmla="*/ 784406 w 1142116"/>
              <a:gd name="connsiteY123" fmla="*/ 34494 h 508170"/>
              <a:gd name="connsiteX124" fmla="*/ 749913 w 1142116"/>
              <a:gd name="connsiteY124" fmla="*/ 68988 h 508170"/>
              <a:gd name="connsiteX125" fmla="*/ 715419 w 1142116"/>
              <a:gd name="connsiteY125" fmla="*/ 34494 h 508170"/>
              <a:gd name="connsiteX126" fmla="*/ 749913 w 1142116"/>
              <a:gd name="connsiteY126" fmla="*/ 0 h 508170"/>
              <a:gd name="connsiteX127" fmla="*/ 571058 w 1142116"/>
              <a:gd name="connsiteY127" fmla="*/ 0 h 508170"/>
              <a:gd name="connsiteX128" fmla="*/ 605552 w 1142116"/>
              <a:gd name="connsiteY128" fmla="*/ 34494 h 508170"/>
              <a:gd name="connsiteX129" fmla="*/ 571058 w 1142116"/>
              <a:gd name="connsiteY129" fmla="*/ 68988 h 508170"/>
              <a:gd name="connsiteX130" fmla="*/ 536564 w 1142116"/>
              <a:gd name="connsiteY130" fmla="*/ 34494 h 508170"/>
              <a:gd name="connsiteX131" fmla="*/ 571058 w 1142116"/>
              <a:gd name="connsiteY131" fmla="*/ 0 h 508170"/>
              <a:gd name="connsiteX132" fmla="*/ 392203 w 1142116"/>
              <a:gd name="connsiteY132" fmla="*/ 0 h 508170"/>
              <a:gd name="connsiteX133" fmla="*/ 426697 w 1142116"/>
              <a:gd name="connsiteY133" fmla="*/ 34494 h 508170"/>
              <a:gd name="connsiteX134" fmla="*/ 392203 w 1142116"/>
              <a:gd name="connsiteY134" fmla="*/ 68988 h 508170"/>
              <a:gd name="connsiteX135" fmla="*/ 357710 w 1142116"/>
              <a:gd name="connsiteY135" fmla="*/ 34494 h 508170"/>
              <a:gd name="connsiteX136" fmla="*/ 392203 w 1142116"/>
              <a:gd name="connsiteY136" fmla="*/ 0 h 508170"/>
              <a:gd name="connsiteX137" fmla="*/ 213349 w 1142116"/>
              <a:gd name="connsiteY137" fmla="*/ 0 h 508170"/>
              <a:gd name="connsiteX138" fmla="*/ 247843 w 1142116"/>
              <a:gd name="connsiteY138" fmla="*/ 34494 h 508170"/>
              <a:gd name="connsiteX139" fmla="*/ 213349 w 1142116"/>
              <a:gd name="connsiteY139" fmla="*/ 68988 h 508170"/>
              <a:gd name="connsiteX140" fmla="*/ 178855 w 1142116"/>
              <a:gd name="connsiteY140" fmla="*/ 34494 h 508170"/>
              <a:gd name="connsiteX141" fmla="*/ 213349 w 1142116"/>
              <a:gd name="connsiteY141" fmla="*/ 0 h 508170"/>
              <a:gd name="connsiteX142" fmla="*/ 34494 w 1142116"/>
              <a:gd name="connsiteY142" fmla="*/ 0 h 508170"/>
              <a:gd name="connsiteX143" fmla="*/ 68988 w 1142116"/>
              <a:gd name="connsiteY143" fmla="*/ 34494 h 508170"/>
              <a:gd name="connsiteX144" fmla="*/ 34494 w 1142116"/>
              <a:gd name="connsiteY144" fmla="*/ 68988 h 508170"/>
              <a:gd name="connsiteX145" fmla="*/ 0 w 1142116"/>
              <a:gd name="connsiteY145" fmla="*/ 34494 h 508170"/>
              <a:gd name="connsiteX146" fmla="*/ 34494 w 1142116"/>
              <a:gd name="connsiteY146" fmla="*/ 0 h 5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42116" h="508170">
                <a:moveTo>
                  <a:pt x="1107623" y="480698"/>
                </a:moveTo>
                <a:cubicBezTo>
                  <a:pt x="1117148" y="480698"/>
                  <a:pt x="1125772" y="484559"/>
                  <a:pt x="1132014" y="490800"/>
                </a:cubicBezTo>
                <a:lnTo>
                  <a:pt x="1139208" y="508170"/>
                </a:lnTo>
                <a:lnTo>
                  <a:pt x="1076038" y="508170"/>
                </a:lnTo>
                <a:lnTo>
                  <a:pt x="1083233" y="490800"/>
                </a:lnTo>
                <a:cubicBezTo>
                  <a:pt x="1089475" y="484559"/>
                  <a:pt x="1098098" y="480698"/>
                  <a:pt x="1107623" y="480698"/>
                </a:cubicBezTo>
                <a:close/>
                <a:moveTo>
                  <a:pt x="928767" y="480698"/>
                </a:moveTo>
                <a:cubicBezTo>
                  <a:pt x="938292" y="480698"/>
                  <a:pt x="946916" y="484559"/>
                  <a:pt x="953158" y="490800"/>
                </a:cubicBezTo>
                <a:lnTo>
                  <a:pt x="960353" y="508170"/>
                </a:lnTo>
                <a:lnTo>
                  <a:pt x="897182" y="508170"/>
                </a:lnTo>
                <a:lnTo>
                  <a:pt x="904377" y="490800"/>
                </a:lnTo>
                <a:cubicBezTo>
                  <a:pt x="910619" y="484559"/>
                  <a:pt x="919242" y="480698"/>
                  <a:pt x="928767" y="480698"/>
                </a:cubicBezTo>
                <a:close/>
                <a:moveTo>
                  <a:pt x="749913" y="480698"/>
                </a:moveTo>
                <a:cubicBezTo>
                  <a:pt x="759438" y="480698"/>
                  <a:pt x="768062" y="484559"/>
                  <a:pt x="774304" y="490800"/>
                </a:cubicBezTo>
                <a:lnTo>
                  <a:pt x="781498" y="508170"/>
                </a:lnTo>
                <a:lnTo>
                  <a:pt x="718327" y="508170"/>
                </a:lnTo>
                <a:lnTo>
                  <a:pt x="725522" y="490800"/>
                </a:lnTo>
                <a:cubicBezTo>
                  <a:pt x="731764" y="484559"/>
                  <a:pt x="740388" y="480698"/>
                  <a:pt x="749913" y="480698"/>
                </a:cubicBezTo>
                <a:close/>
                <a:moveTo>
                  <a:pt x="571058" y="480698"/>
                </a:moveTo>
                <a:cubicBezTo>
                  <a:pt x="580583" y="480698"/>
                  <a:pt x="589207" y="484559"/>
                  <a:pt x="595449" y="490800"/>
                </a:cubicBezTo>
                <a:lnTo>
                  <a:pt x="602643" y="508170"/>
                </a:lnTo>
                <a:lnTo>
                  <a:pt x="539472" y="508170"/>
                </a:lnTo>
                <a:lnTo>
                  <a:pt x="546668" y="490800"/>
                </a:lnTo>
                <a:cubicBezTo>
                  <a:pt x="552910" y="484559"/>
                  <a:pt x="561533" y="480698"/>
                  <a:pt x="571058" y="480698"/>
                </a:cubicBezTo>
                <a:close/>
                <a:moveTo>
                  <a:pt x="392203" y="480698"/>
                </a:moveTo>
                <a:cubicBezTo>
                  <a:pt x="401728" y="480698"/>
                  <a:pt x="410352" y="484559"/>
                  <a:pt x="416594" y="490800"/>
                </a:cubicBezTo>
                <a:lnTo>
                  <a:pt x="423789" y="508170"/>
                </a:lnTo>
                <a:lnTo>
                  <a:pt x="360618" y="508170"/>
                </a:lnTo>
                <a:lnTo>
                  <a:pt x="367813" y="490800"/>
                </a:lnTo>
                <a:cubicBezTo>
                  <a:pt x="374055" y="484559"/>
                  <a:pt x="382678" y="480698"/>
                  <a:pt x="392203" y="480698"/>
                </a:cubicBezTo>
                <a:close/>
                <a:moveTo>
                  <a:pt x="213349" y="480698"/>
                </a:moveTo>
                <a:cubicBezTo>
                  <a:pt x="222874" y="480698"/>
                  <a:pt x="231497" y="484559"/>
                  <a:pt x="237740" y="490800"/>
                </a:cubicBezTo>
                <a:lnTo>
                  <a:pt x="244935" y="508170"/>
                </a:lnTo>
                <a:lnTo>
                  <a:pt x="181763" y="508170"/>
                </a:lnTo>
                <a:lnTo>
                  <a:pt x="188958" y="490800"/>
                </a:lnTo>
                <a:cubicBezTo>
                  <a:pt x="195200" y="484559"/>
                  <a:pt x="203824" y="480698"/>
                  <a:pt x="213349" y="480698"/>
                </a:cubicBezTo>
                <a:close/>
                <a:moveTo>
                  <a:pt x="34494" y="480698"/>
                </a:moveTo>
                <a:cubicBezTo>
                  <a:pt x="44019" y="480698"/>
                  <a:pt x="52643" y="484559"/>
                  <a:pt x="58885" y="490800"/>
                </a:cubicBezTo>
                <a:lnTo>
                  <a:pt x="66080" y="508170"/>
                </a:lnTo>
                <a:lnTo>
                  <a:pt x="2909" y="508170"/>
                </a:lnTo>
                <a:lnTo>
                  <a:pt x="10104" y="490800"/>
                </a:lnTo>
                <a:cubicBezTo>
                  <a:pt x="16346" y="484559"/>
                  <a:pt x="24969" y="480698"/>
                  <a:pt x="34494" y="480698"/>
                </a:cubicBezTo>
                <a:close/>
                <a:moveTo>
                  <a:pt x="1107623" y="320465"/>
                </a:moveTo>
                <a:cubicBezTo>
                  <a:pt x="1126673" y="320465"/>
                  <a:pt x="1142116" y="335908"/>
                  <a:pt x="1142116" y="354958"/>
                </a:cubicBezTo>
                <a:cubicBezTo>
                  <a:pt x="1142116" y="374008"/>
                  <a:pt x="1126673" y="389452"/>
                  <a:pt x="1107623" y="389452"/>
                </a:cubicBezTo>
                <a:cubicBezTo>
                  <a:pt x="1088573" y="389452"/>
                  <a:pt x="1073129" y="374008"/>
                  <a:pt x="1073129" y="354958"/>
                </a:cubicBezTo>
                <a:cubicBezTo>
                  <a:pt x="1073129" y="335908"/>
                  <a:pt x="1088573" y="320465"/>
                  <a:pt x="1107623" y="320465"/>
                </a:cubicBezTo>
                <a:close/>
                <a:moveTo>
                  <a:pt x="928767" y="320465"/>
                </a:moveTo>
                <a:cubicBezTo>
                  <a:pt x="947817" y="320465"/>
                  <a:pt x="963261" y="335908"/>
                  <a:pt x="963261" y="354958"/>
                </a:cubicBezTo>
                <a:cubicBezTo>
                  <a:pt x="963261" y="374008"/>
                  <a:pt x="947817" y="389452"/>
                  <a:pt x="928767" y="389452"/>
                </a:cubicBezTo>
                <a:cubicBezTo>
                  <a:pt x="909718" y="389452"/>
                  <a:pt x="894274" y="374008"/>
                  <a:pt x="894274" y="354958"/>
                </a:cubicBezTo>
                <a:cubicBezTo>
                  <a:pt x="894274" y="335908"/>
                  <a:pt x="909718" y="320465"/>
                  <a:pt x="928767" y="320465"/>
                </a:cubicBezTo>
                <a:close/>
                <a:moveTo>
                  <a:pt x="749913" y="320465"/>
                </a:moveTo>
                <a:cubicBezTo>
                  <a:pt x="768963" y="320465"/>
                  <a:pt x="784406" y="335908"/>
                  <a:pt x="784406" y="354958"/>
                </a:cubicBezTo>
                <a:cubicBezTo>
                  <a:pt x="784406" y="374008"/>
                  <a:pt x="768963" y="389452"/>
                  <a:pt x="749913" y="389452"/>
                </a:cubicBezTo>
                <a:cubicBezTo>
                  <a:pt x="730863" y="389452"/>
                  <a:pt x="715419" y="374008"/>
                  <a:pt x="715419" y="354958"/>
                </a:cubicBezTo>
                <a:cubicBezTo>
                  <a:pt x="715419" y="335908"/>
                  <a:pt x="730863" y="320465"/>
                  <a:pt x="749913" y="320465"/>
                </a:cubicBezTo>
                <a:close/>
                <a:moveTo>
                  <a:pt x="571058" y="320465"/>
                </a:moveTo>
                <a:cubicBezTo>
                  <a:pt x="590108" y="320465"/>
                  <a:pt x="605552" y="335908"/>
                  <a:pt x="605552" y="354958"/>
                </a:cubicBezTo>
                <a:cubicBezTo>
                  <a:pt x="605552" y="374008"/>
                  <a:pt x="590108" y="389452"/>
                  <a:pt x="571058" y="389452"/>
                </a:cubicBezTo>
                <a:cubicBezTo>
                  <a:pt x="552008" y="389452"/>
                  <a:pt x="536564" y="374008"/>
                  <a:pt x="536564" y="354958"/>
                </a:cubicBezTo>
                <a:cubicBezTo>
                  <a:pt x="536564" y="335908"/>
                  <a:pt x="552008" y="320465"/>
                  <a:pt x="571058" y="320465"/>
                </a:cubicBezTo>
                <a:close/>
                <a:moveTo>
                  <a:pt x="392203" y="320465"/>
                </a:moveTo>
                <a:cubicBezTo>
                  <a:pt x="411253" y="320465"/>
                  <a:pt x="426697" y="335908"/>
                  <a:pt x="426697" y="354958"/>
                </a:cubicBezTo>
                <a:cubicBezTo>
                  <a:pt x="426697" y="374008"/>
                  <a:pt x="411253" y="389452"/>
                  <a:pt x="392203" y="389452"/>
                </a:cubicBezTo>
                <a:cubicBezTo>
                  <a:pt x="373153" y="389452"/>
                  <a:pt x="357710" y="374008"/>
                  <a:pt x="357710" y="354958"/>
                </a:cubicBezTo>
                <a:cubicBezTo>
                  <a:pt x="357710" y="335908"/>
                  <a:pt x="373153" y="320465"/>
                  <a:pt x="392203" y="320465"/>
                </a:cubicBezTo>
                <a:close/>
                <a:moveTo>
                  <a:pt x="213349" y="320465"/>
                </a:moveTo>
                <a:cubicBezTo>
                  <a:pt x="232399" y="320465"/>
                  <a:pt x="247843" y="335908"/>
                  <a:pt x="247843" y="354958"/>
                </a:cubicBezTo>
                <a:cubicBezTo>
                  <a:pt x="247843" y="374008"/>
                  <a:pt x="232399" y="389452"/>
                  <a:pt x="213349" y="389452"/>
                </a:cubicBezTo>
                <a:cubicBezTo>
                  <a:pt x="194298" y="389452"/>
                  <a:pt x="178855" y="374008"/>
                  <a:pt x="178855" y="354958"/>
                </a:cubicBezTo>
                <a:cubicBezTo>
                  <a:pt x="178855" y="335908"/>
                  <a:pt x="194298" y="320465"/>
                  <a:pt x="213349" y="320465"/>
                </a:cubicBezTo>
                <a:close/>
                <a:moveTo>
                  <a:pt x="34494" y="320465"/>
                </a:moveTo>
                <a:cubicBezTo>
                  <a:pt x="53544" y="320465"/>
                  <a:pt x="68988" y="335908"/>
                  <a:pt x="68988" y="354958"/>
                </a:cubicBezTo>
                <a:cubicBezTo>
                  <a:pt x="68988" y="374008"/>
                  <a:pt x="53544" y="389452"/>
                  <a:pt x="34494" y="389452"/>
                </a:cubicBezTo>
                <a:cubicBezTo>
                  <a:pt x="15444" y="389452"/>
                  <a:pt x="0" y="374008"/>
                  <a:pt x="0" y="354958"/>
                </a:cubicBezTo>
                <a:cubicBezTo>
                  <a:pt x="0" y="335908"/>
                  <a:pt x="15444" y="320465"/>
                  <a:pt x="34494" y="320465"/>
                </a:cubicBezTo>
                <a:close/>
                <a:moveTo>
                  <a:pt x="1107623" y="160233"/>
                </a:moveTo>
                <a:cubicBezTo>
                  <a:pt x="1126673" y="160233"/>
                  <a:pt x="1142116" y="175676"/>
                  <a:pt x="1142116" y="194726"/>
                </a:cubicBezTo>
                <a:cubicBezTo>
                  <a:pt x="1142116" y="213776"/>
                  <a:pt x="1126673" y="229220"/>
                  <a:pt x="1107623" y="229220"/>
                </a:cubicBezTo>
                <a:cubicBezTo>
                  <a:pt x="1088573" y="229220"/>
                  <a:pt x="1073129" y="213776"/>
                  <a:pt x="1073129" y="194726"/>
                </a:cubicBezTo>
                <a:cubicBezTo>
                  <a:pt x="1073129" y="175676"/>
                  <a:pt x="1088573" y="160233"/>
                  <a:pt x="1107623" y="160233"/>
                </a:cubicBezTo>
                <a:close/>
                <a:moveTo>
                  <a:pt x="928767" y="160233"/>
                </a:moveTo>
                <a:cubicBezTo>
                  <a:pt x="947817" y="160233"/>
                  <a:pt x="963261" y="175676"/>
                  <a:pt x="963261" y="194726"/>
                </a:cubicBezTo>
                <a:cubicBezTo>
                  <a:pt x="963261" y="213776"/>
                  <a:pt x="947817" y="229220"/>
                  <a:pt x="928767" y="229220"/>
                </a:cubicBezTo>
                <a:cubicBezTo>
                  <a:pt x="909718" y="229220"/>
                  <a:pt x="894274" y="213776"/>
                  <a:pt x="894274" y="194726"/>
                </a:cubicBezTo>
                <a:cubicBezTo>
                  <a:pt x="894274" y="175676"/>
                  <a:pt x="909718" y="160233"/>
                  <a:pt x="928767" y="160233"/>
                </a:cubicBezTo>
                <a:close/>
                <a:moveTo>
                  <a:pt x="749913" y="160233"/>
                </a:moveTo>
                <a:cubicBezTo>
                  <a:pt x="768963" y="160233"/>
                  <a:pt x="784406" y="175676"/>
                  <a:pt x="784406" y="194726"/>
                </a:cubicBezTo>
                <a:cubicBezTo>
                  <a:pt x="784406" y="213776"/>
                  <a:pt x="768963" y="229220"/>
                  <a:pt x="749913" y="229220"/>
                </a:cubicBezTo>
                <a:cubicBezTo>
                  <a:pt x="730863" y="229220"/>
                  <a:pt x="715419" y="213776"/>
                  <a:pt x="715419" y="194726"/>
                </a:cubicBezTo>
                <a:cubicBezTo>
                  <a:pt x="715419" y="175676"/>
                  <a:pt x="730863" y="160233"/>
                  <a:pt x="749913" y="160233"/>
                </a:cubicBezTo>
                <a:close/>
                <a:moveTo>
                  <a:pt x="571058" y="160233"/>
                </a:moveTo>
                <a:cubicBezTo>
                  <a:pt x="590108" y="160233"/>
                  <a:pt x="605552" y="175676"/>
                  <a:pt x="605552" y="194726"/>
                </a:cubicBezTo>
                <a:cubicBezTo>
                  <a:pt x="605552" y="213776"/>
                  <a:pt x="590108" y="229220"/>
                  <a:pt x="571058" y="229220"/>
                </a:cubicBezTo>
                <a:cubicBezTo>
                  <a:pt x="552008" y="229220"/>
                  <a:pt x="536564" y="213776"/>
                  <a:pt x="536564" y="194726"/>
                </a:cubicBezTo>
                <a:cubicBezTo>
                  <a:pt x="536564" y="175676"/>
                  <a:pt x="552008" y="160233"/>
                  <a:pt x="571058" y="160233"/>
                </a:cubicBezTo>
                <a:close/>
                <a:moveTo>
                  <a:pt x="392203" y="160233"/>
                </a:moveTo>
                <a:cubicBezTo>
                  <a:pt x="411253" y="160233"/>
                  <a:pt x="426697" y="175676"/>
                  <a:pt x="426697" y="194726"/>
                </a:cubicBezTo>
                <a:cubicBezTo>
                  <a:pt x="426697" y="213776"/>
                  <a:pt x="411253" y="229220"/>
                  <a:pt x="392203" y="229220"/>
                </a:cubicBezTo>
                <a:cubicBezTo>
                  <a:pt x="373153" y="229220"/>
                  <a:pt x="357710" y="213776"/>
                  <a:pt x="357710" y="194726"/>
                </a:cubicBezTo>
                <a:cubicBezTo>
                  <a:pt x="357710" y="175676"/>
                  <a:pt x="373153" y="160233"/>
                  <a:pt x="392203" y="160233"/>
                </a:cubicBezTo>
                <a:close/>
                <a:moveTo>
                  <a:pt x="213349" y="160233"/>
                </a:moveTo>
                <a:cubicBezTo>
                  <a:pt x="232399" y="160233"/>
                  <a:pt x="247843" y="175676"/>
                  <a:pt x="247843" y="194726"/>
                </a:cubicBezTo>
                <a:cubicBezTo>
                  <a:pt x="247843" y="213776"/>
                  <a:pt x="232399" y="229220"/>
                  <a:pt x="213349" y="229220"/>
                </a:cubicBezTo>
                <a:cubicBezTo>
                  <a:pt x="194298" y="229220"/>
                  <a:pt x="178855" y="213776"/>
                  <a:pt x="178855" y="194726"/>
                </a:cubicBezTo>
                <a:cubicBezTo>
                  <a:pt x="178855" y="175676"/>
                  <a:pt x="194298" y="160233"/>
                  <a:pt x="213349" y="160233"/>
                </a:cubicBezTo>
                <a:close/>
                <a:moveTo>
                  <a:pt x="34494" y="160233"/>
                </a:moveTo>
                <a:cubicBezTo>
                  <a:pt x="53544" y="160233"/>
                  <a:pt x="68988" y="175676"/>
                  <a:pt x="68988" y="194726"/>
                </a:cubicBezTo>
                <a:cubicBezTo>
                  <a:pt x="68988" y="213776"/>
                  <a:pt x="53544" y="229220"/>
                  <a:pt x="34494" y="229220"/>
                </a:cubicBezTo>
                <a:cubicBezTo>
                  <a:pt x="15444" y="229220"/>
                  <a:pt x="0" y="213776"/>
                  <a:pt x="0" y="194726"/>
                </a:cubicBezTo>
                <a:cubicBezTo>
                  <a:pt x="0" y="175676"/>
                  <a:pt x="15444" y="160233"/>
                  <a:pt x="34494" y="160233"/>
                </a:cubicBezTo>
                <a:close/>
                <a:moveTo>
                  <a:pt x="1107623" y="0"/>
                </a:moveTo>
                <a:cubicBezTo>
                  <a:pt x="1126673" y="0"/>
                  <a:pt x="1142116" y="15444"/>
                  <a:pt x="1142116" y="34494"/>
                </a:cubicBezTo>
                <a:cubicBezTo>
                  <a:pt x="1142116" y="53543"/>
                  <a:pt x="1126673" y="68988"/>
                  <a:pt x="1107623" y="68988"/>
                </a:cubicBezTo>
                <a:cubicBezTo>
                  <a:pt x="1088573" y="68988"/>
                  <a:pt x="1073129" y="53543"/>
                  <a:pt x="1073129" y="34494"/>
                </a:cubicBezTo>
                <a:cubicBezTo>
                  <a:pt x="1073129" y="15444"/>
                  <a:pt x="1088573" y="0"/>
                  <a:pt x="1107623" y="0"/>
                </a:cubicBezTo>
                <a:close/>
                <a:moveTo>
                  <a:pt x="928767" y="0"/>
                </a:moveTo>
                <a:cubicBezTo>
                  <a:pt x="947817" y="0"/>
                  <a:pt x="963261" y="15444"/>
                  <a:pt x="963261" y="34494"/>
                </a:cubicBezTo>
                <a:cubicBezTo>
                  <a:pt x="963261" y="53543"/>
                  <a:pt x="947817" y="68988"/>
                  <a:pt x="928767" y="68988"/>
                </a:cubicBezTo>
                <a:cubicBezTo>
                  <a:pt x="909718" y="68988"/>
                  <a:pt x="894274" y="53543"/>
                  <a:pt x="894274" y="34494"/>
                </a:cubicBezTo>
                <a:cubicBezTo>
                  <a:pt x="894274" y="15444"/>
                  <a:pt x="909718" y="0"/>
                  <a:pt x="928767" y="0"/>
                </a:cubicBezTo>
                <a:close/>
                <a:moveTo>
                  <a:pt x="749913" y="0"/>
                </a:moveTo>
                <a:cubicBezTo>
                  <a:pt x="768963" y="0"/>
                  <a:pt x="784406" y="15444"/>
                  <a:pt x="784406" y="34494"/>
                </a:cubicBezTo>
                <a:cubicBezTo>
                  <a:pt x="784406" y="53543"/>
                  <a:pt x="768963" y="68988"/>
                  <a:pt x="749913" y="68988"/>
                </a:cubicBezTo>
                <a:cubicBezTo>
                  <a:pt x="730863" y="68988"/>
                  <a:pt x="715419" y="53543"/>
                  <a:pt x="715419" y="34494"/>
                </a:cubicBezTo>
                <a:cubicBezTo>
                  <a:pt x="715419" y="15444"/>
                  <a:pt x="730863" y="0"/>
                  <a:pt x="749913" y="0"/>
                </a:cubicBezTo>
                <a:close/>
                <a:moveTo>
                  <a:pt x="571058" y="0"/>
                </a:moveTo>
                <a:cubicBezTo>
                  <a:pt x="590108" y="0"/>
                  <a:pt x="605552" y="15444"/>
                  <a:pt x="605552" y="34494"/>
                </a:cubicBezTo>
                <a:cubicBezTo>
                  <a:pt x="605552" y="53543"/>
                  <a:pt x="590108" y="68988"/>
                  <a:pt x="571058" y="68988"/>
                </a:cubicBezTo>
                <a:cubicBezTo>
                  <a:pt x="552008" y="68988"/>
                  <a:pt x="536564" y="53543"/>
                  <a:pt x="536564" y="34494"/>
                </a:cubicBezTo>
                <a:cubicBezTo>
                  <a:pt x="536564" y="15444"/>
                  <a:pt x="552008" y="0"/>
                  <a:pt x="571058" y="0"/>
                </a:cubicBezTo>
                <a:close/>
                <a:moveTo>
                  <a:pt x="392203" y="0"/>
                </a:moveTo>
                <a:cubicBezTo>
                  <a:pt x="411253" y="0"/>
                  <a:pt x="426697" y="15444"/>
                  <a:pt x="426697" y="34494"/>
                </a:cubicBezTo>
                <a:cubicBezTo>
                  <a:pt x="426697" y="53543"/>
                  <a:pt x="411253" y="68988"/>
                  <a:pt x="392203" y="68988"/>
                </a:cubicBezTo>
                <a:cubicBezTo>
                  <a:pt x="373153" y="68988"/>
                  <a:pt x="357710" y="53543"/>
                  <a:pt x="357710" y="34494"/>
                </a:cubicBezTo>
                <a:cubicBezTo>
                  <a:pt x="357710" y="15444"/>
                  <a:pt x="373153" y="0"/>
                  <a:pt x="392203" y="0"/>
                </a:cubicBezTo>
                <a:close/>
                <a:moveTo>
                  <a:pt x="213349" y="0"/>
                </a:moveTo>
                <a:cubicBezTo>
                  <a:pt x="232399" y="0"/>
                  <a:pt x="247843" y="15444"/>
                  <a:pt x="247843" y="34494"/>
                </a:cubicBezTo>
                <a:cubicBezTo>
                  <a:pt x="247843" y="53543"/>
                  <a:pt x="232399" y="68988"/>
                  <a:pt x="213349" y="68988"/>
                </a:cubicBezTo>
                <a:cubicBezTo>
                  <a:pt x="194298" y="68988"/>
                  <a:pt x="178855" y="53543"/>
                  <a:pt x="178855" y="34494"/>
                </a:cubicBezTo>
                <a:cubicBezTo>
                  <a:pt x="178855" y="15444"/>
                  <a:pt x="194298" y="0"/>
                  <a:pt x="213349" y="0"/>
                </a:cubicBezTo>
                <a:close/>
                <a:moveTo>
                  <a:pt x="34494" y="0"/>
                </a:moveTo>
                <a:cubicBezTo>
                  <a:pt x="53544" y="0"/>
                  <a:pt x="68988" y="15444"/>
                  <a:pt x="68988" y="34494"/>
                </a:cubicBezTo>
                <a:cubicBezTo>
                  <a:pt x="68988" y="53543"/>
                  <a:pt x="53544" y="68988"/>
                  <a:pt x="34494" y="68988"/>
                </a:cubicBezTo>
                <a:cubicBezTo>
                  <a:pt x="15444" y="68988"/>
                  <a:pt x="0" y="53543"/>
                  <a:pt x="0" y="34494"/>
                </a:cubicBezTo>
                <a:cubicBezTo>
                  <a:pt x="0" y="15444"/>
                  <a:pt x="15444" y="0"/>
                  <a:pt x="34494" y="0"/>
                </a:cubicBezTo>
                <a:close/>
              </a:path>
            </a:pathLst>
          </a:cu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圆角矩形 8"/>
          <p:cNvSpPr/>
          <p:nvPr>
            <p:custDataLst>
              <p:tags r:id="rId11"/>
            </p:custDataLst>
          </p:nvPr>
        </p:nvSpPr>
        <p:spPr>
          <a:xfrm>
            <a:off x="7953375" y="1247775"/>
            <a:ext cx="2451735" cy="4942840"/>
          </a:xfrm>
          <a:prstGeom prst="roundRect">
            <a:avLst/>
          </a:prstGeom>
          <a:solidFill>
            <a:schemeClr val="accent1">
              <a:lumMod val="20000"/>
              <a:lumOff val="80000"/>
            </a:schemeClr>
          </a:solidFill>
          <a:ln>
            <a:noFill/>
            <a:prstDash val="solid"/>
          </a:ln>
          <a:effectLst>
            <a:outerShdw blurRad="254000" dist="101600" dir="2700000" algn="t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图片 57" descr="图标&#10;&#10;描述已自动生成"/>
          <p:cNvPicPr>
            <a:picLocks noChangeAspect="1"/>
          </p:cNvPicPr>
          <p:nvPr>
            <p:custDataLst>
              <p:tags r:id="rId12"/>
            </p:custDataLst>
          </p:nvPr>
        </p:nvPicPr>
        <p:blipFill rotWithShape="1">
          <a:blip r:embed="rId13" cstate="print">
            <a:extLst>
              <a:ext uri="{28A0092B-C50C-407E-A947-70E740481C1C}">
                <a14:useLocalDpi xmlns:a14="http://schemas.microsoft.com/office/drawing/2010/main" val="0"/>
              </a:ext>
            </a:extLst>
          </a:blip>
          <a:srcRect l="55754" t="11813" r="12614" b="11508"/>
          <a:stretch>
            <a:fillRect/>
          </a:stretch>
        </p:blipFill>
        <p:spPr>
          <a:xfrm>
            <a:off x="7953375" y="1247775"/>
            <a:ext cx="2452370" cy="4958715"/>
          </a:xfrm>
          <a:prstGeom prst="roundRect">
            <a:avLst/>
          </a:prstGeom>
          <a:effectLst/>
        </p:spPr>
      </p:pic>
      <p:pic>
        <p:nvPicPr>
          <p:cNvPr id="10" name="图片 9" descr="图片21"/>
          <p:cNvPicPr>
            <a:picLocks noChangeAspect="1"/>
          </p:cNvPicPr>
          <p:nvPr>
            <p:custDataLst>
              <p:tags r:id="rId14"/>
            </p:custDataLst>
          </p:nvPr>
        </p:nvPicPr>
        <p:blipFill>
          <a:blip r:embed="rId15"/>
          <a:srcRect l="2202" t="407" r="1977" b="686"/>
          <a:stretch>
            <a:fillRect/>
          </a:stretch>
        </p:blipFill>
        <p:spPr>
          <a:xfrm>
            <a:off x="7955280" y="1247775"/>
            <a:ext cx="2431415" cy="4942840"/>
          </a:xfrm>
          <a:prstGeom prst="roundRect">
            <a:avLst/>
          </a:prstGeom>
        </p:spPr>
      </p:pic>
      <p:sp>
        <p:nvSpPr>
          <p:cNvPr id="11" name="任意多边形 10"/>
          <p:cNvSpPr/>
          <p:nvPr>
            <p:custDataLst>
              <p:tags r:id="rId16"/>
            </p:custDataLst>
          </p:nvPr>
        </p:nvSpPr>
        <p:spPr>
          <a:xfrm flipH="1">
            <a:off x="8032750" y="1843405"/>
            <a:ext cx="2295525" cy="38188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615" h="6014">
                <a:moveTo>
                  <a:pt x="608" y="0"/>
                </a:moveTo>
                <a:cubicBezTo>
                  <a:pt x="2269" y="0"/>
                  <a:pt x="3615" y="1346"/>
                  <a:pt x="3615" y="3007"/>
                </a:cubicBezTo>
                <a:cubicBezTo>
                  <a:pt x="3615" y="4668"/>
                  <a:pt x="2269" y="6014"/>
                  <a:pt x="608" y="6014"/>
                </a:cubicBezTo>
                <a:cubicBezTo>
                  <a:pt x="400" y="6014"/>
                  <a:pt x="198" y="5993"/>
                  <a:pt x="2" y="5953"/>
                </a:cubicBezTo>
                <a:lnTo>
                  <a:pt x="0" y="5952"/>
                </a:lnTo>
                <a:lnTo>
                  <a:pt x="0" y="62"/>
                </a:lnTo>
                <a:lnTo>
                  <a:pt x="2" y="61"/>
                </a:lnTo>
                <a:cubicBezTo>
                  <a:pt x="198" y="21"/>
                  <a:pt x="400" y="0"/>
                  <a:pt x="608" y="0"/>
                </a:cubicBezTo>
                <a:close/>
              </a:path>
            </a:pathLst>
          </a:custGeom>
          <a:solidFill>
            <a:schemeClr val="accent1">
              <a:alpha val="42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 name="图片 60" descr="图片包含 斑马, 看着, 水, 黑暗&#10;&#10;描述已自动生成"/>
          <p:cNvPicPr>
            <a:picLocks noChangeAspect="1"/>
          </p:cNvPicPr>
          <p:nvPr>
            <p:custDataLst>
              <p:tags r:id="rId17"/>
            </p:custDataLst>
          </p:nvPr>
        </p:nvPicPr>
        <p:blipFill>
          <a:blip r:embed="rId18"/>
          <a:srcRect l="33584" t="1149" r="46722" b="37083"/>
          <a:stretch>
            <a:fillRect/>
          </a:stretch>
        </p:blipFill>
        <p:spPr>
          <a:xfrm>
            <a:off x="8032750" y="1336675"/>
            <a:ext cx="2295525" cy="4786630"/>
          </a:xfrm>
          <a:prstGeom prst="roundRect">
            <a:avLst>
              <a:gd name="adj" fmla="val 15020"/>
            </a:avLst>
          </a:prstGeom>
        </p:spPr>
      </p:pic>
      <p:sp>
        <p:nvSpPr>
          <p:cNvPr id="55" name="任意多边形: 形状 54"/>
          <p:cNvSpPr/>
          <p:nvPr>
            <p:custDataLst>
              <p:tags r:id="rId19"/>
            </p:custDataLst>
          </p:nvPr>
        </p:nvSpPr>
        <p:spPr>
          <a:xfrm>
            <a:off x="0" y="0"/>
            <a:ext cx="1984272" cy="1247459"/>
          </a:xfrm>
          <a:custGeom>
            <a:avLst/>
            <a:gdLst>
              <a:gd name="connsiteX0" fmla="*/ 1518801 w 2044125"/>
              <a:gd name="connsiteY0" fmla="*/ 0 h 1484314"/>
              <a:gd name="connsiteX1" fmla="*/ 2044125 w 2044125"/>
              <a:gd name="connsiteY1" fmla="*/ 0 h 1484314"/>
              <a:gd name="connsiteX2" fmla="*/ 2039461 w 2044125"/>
              <a:gd name="connsiteY2" fmla="*/ 30566 h 1484314"/>
              <a:gd name="connsiteX3" fmla="*/ 255772 w 2044125"/>
              <a:gd name="connsiteY3" fmla="*/ 1484314 h 1484314"/>
              <a:gd name="connsiteX4" fmla="*/ 69618 w 2044125"/>
              <a:gd name="connsiteY4" fmla="*/ 1474914 h 1484314"/>
              <a:gd name="connsiteX5" fmla="*/ 0 w 2044125"/>
              <a:gd name="connsiteY5" fmla="*/ 1464289 h 1484314"/>
              <a:gd name="connsiteX6" fmla="*/ 0 w 2044125"/>
              <a:gd name="connsiteY6" fmla="*/ 946563 h 1484314"/>
              <a:gd name="connsiteX7" fmla="*/ 122005 w 2044125"/>
              <a:gd name="connsiteY7" fmla="*/ 965184 h 1484314"/>
              <a:gd name="connsiteX8" fmla="*/ 255771 w 2044125"/>
              <a:gd name="connsiteY8" fmla="*/ 971938 h 1484314"/>
              <a:gd name="connsiteX9" fmla="*/ 1505254 w 2044125"/>
              <a:gd name="connsiteY9" fmla="*/ 52685 h 148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5" h="1965">
                <a:moveTo>
                  <a:pt x="2255" y="0"/>
                </a:moveTo>
                <a:lnTo>
                  <a:pt x="3125" y="0"/>
                </a:lnTo>
                <a:lnTo>
                  <a:pt x="3114" y="34"/>
                </a:lnTo>
                <a:cubicBezTo>
                  <a:pt x="2726" y="1157"/>
                  <a:pt x="1658" y="1965"/>
                  <a:pt x="403" y="1965"/>
                </a:cubicBezTo>
                <a:cubicBezTo>
                  <a:pt x="304" y="1965"/>
                  <a:pt x="206" y="1959"/>
                  <a:pt x="110" y="1950"/>
                </a:cubicBezTo>
                <a:lnTo>
                  <a:pt x="0" y="1933"/>
                </a:lnTo>
                <a:lnTo>
                  <a:pt x="0" y="1118"/>
                </a:lnTo>
                <a:lnTo>
                  <a:pt x="192" y="1147"/>
                </a:lnTo>
                <a:cubicBezTo>
                  <a:pt x="261" y="1154"/>
                  <a:pt x="332" y="1158"/>
                  <a:pt x="403" y="1158"/>
                </a:cubicBezTo>
                <a:cubicBezTo>
                  <a:pt x="1212" y="1158"/>
                  <a:pt x="1912" y="691"/>
                  <a:pt x="2249" y="13"/>
                </a:cubicBezTo>
                <a:lnTo>
                  <a:pt x="2255" y="0"/>
                </a:ln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标题"/>
          <p:cNvSpPr txBox="1">
            <a:spLocks noGrp="1"/>
          </p:cNvSpPr>
          <p:nvPr>
            <p:ph type="title" idx="2" hasCustomPrompt="1"/>
            <p:custDataLst>
              <p:tags r:id="rId20"/>
            </p:custDataLst>
          </p:nvPr>
        </p:nvSpPr>
        <p:spPr>
          <a:xfrm>
            <a:off x="805180" y="800735"/>
            <a:ext cx="7487285" cy="2628265"/>
          </a:xfrm>
          <a:prstGeom prst="rect">
            <a:avLst/>
          </a:prstGeom>
          <a:noFill/>
        </p:spPr>
        <p:txBody>
          <a:bodyPr vert="horz"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en-US" sz="4800" b="1" i="0" u="none" strike="noStrike" kern="1200" cap="none" spc="0" normalizeH="0" baseline="0" noProof="1" dirty="0">
                <a:gradFill>
                  <a:gsLst>
                    <a:gs pos="0">
                      <a:schemeClr val="accent1"/>
                    </a:gs>
                    <a:gs pos="100000">
                      <a:schemeClr val="accent2"/>
                    </a:gs>
                  </a:gsLst>
                  <a:lin ang="2700000" scaled="1"/>
                </a:gradFill>
                <a:latin typeface="+mj-lt"/>
                <a:sym typeface="+mn-ea"/>
              </a:defRPr>
            </a:lvl1pPr>
          </a:lstStyle>
          <a:p>
            <a:pPr lvl="0" algn="l">
              <a:buClrTx/>
              <a:buSzTx/>
              <a:buFontTx/>
            </a:pPr>
            <a:r>
              <a:rPr>
                <a:latin typeface="+mj-lt"/>
                <a:sym typeface="+mn-ea"/>
              </a:rPr>
              <a:t>Click to add title</a:t>
            </a:r>
            <a:endParaRPr>
              <a:sym typeface="+mn-ea"/>
            </a:endParaRPr>
          </a:p>
        </p:txBody>
      </p:sp>
      <p:sp>
        <p:nvSpPr>
          <p:cNvPr id="7" name="署名"/>
          <p:cNvSpPr>
            <a:spLocks noGrp="1"/>
          </p:cNvSpPr>
          <p:nvPr>
            <p:ph type="body" idx="1" hasCustomPrompt="1"/>
            <p:custDataLst>
              <p:tags r:id="rId21"/>
            </p:custDataLst>
          </p:nvPr>
        </p:nvSpPr>
        <p:spPr>
          <a:xfrm>
            <a:off x="875030" y="4596765"/>
            <a:ext cx="1943735" cy="523240"/>
          </a:xfrm>
          <a:prstGeom prst="roundRect">
            <a:avLst>
              <a:gd name="adj" fmla="val 50000"/>
            </a:avLst>
          </a:prstGeom>
          <a:gradFill>
            <a:gsLst>
              <a:gs pos="0">
                <a:schemeClr val="accent1"/>
              </a:gs>
              <a:gs pos="100000">
                <a:schemeClr val="accent2"/>
              </a:gs>
            </a:gsLst>
            <a:lin ang="0" scaled="0"/>
          </a:gradFill>
          <a:ln>
            <a:noFill/>
            <a:prstDash val="solid"/>
          </a:ln>
          <a:effectLst>
            <a:outerShdw blurRad="127000" dist="38100" dir="5400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1600" b="0" i="0" u="none" strike="noStrike" kern="1200" cap="none" spc="0" normalizeH="0" baseline="0" noProof="1" dirty="0">
                <a:solidFill>
                  <a:schemeClr val="bg1"/>
                </a:solidFill>
                <a:latin typeface="+mn-lt"/>
                <a:sym typeface="+mn-ea"/>
              </a:defRPr>
            </a:lvl1pPr>
          </a:lstStyle>
          <a:p>
            <a:pPr lvl="0" algn="ctr">
              <a:buClrTx/>
              <a:buSzTx/>
              <a:buFontTx/>
            </a:pPr>
            <a:r>
              <a:rPr>
                <a:latin typeface="+mn-lt"/>
                <a:sym typeface="+mn-ea"/>
              </a:rPr>
              <a:t>Click to add text</a:t>
            </a:r>
            <a:endParaRPr>
              <a:sym typeface="+mn-ea"/>
            </a:endParaRPr>
          </a:p>
        </p:txBody>
      </p:sp>
      <p:sp>
        <p:nvSpPr>
          <p:cNvPr id="4" name="日期占位符 3"/>
          <p:cNvSpPr>
            <a:spLocks noGrp="1"/>
          </p:cNvSpPr>
          <p:nvPr>
            <p:ph type="dt" sz="half" idx="10"/>
            <p:custDataLst>
              <p:tags r:id="rId22"/>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23"/>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24"/>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r>
              <a:rPr lang="en-US"/>
              <a:t>Date Area</a:t>
            </a: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3" name="任意多边形: 形状 12"/>
          <p:cNvSpPr/>
          <p:nvPr>
            <p:custDataLst>
              <p:tags r:id="rId3"/>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8" name="正文"/>
          <p:cNvSpPr txBox="1">
            <a:spLocks noGrp="1"/>
          </p:cNvSpPr>
          <p:nvPr>
            <p:ph idx="2" hasCustomPrompt="1"/>
            <p:custDataLst>
              <p:tags r:id="rId4"/>
            </p:custDataLst>
          </p:nvPr>
        </p:nvSpPr>
        <p:spPr>
          <a:xfrm>
            <a:off x="608330" y="1490345"/>
            <a:ext cx="10969625" cy="475932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7" name="标题"/>
          <p:cNvSpPr txBox="1">
            <a:spLocks noGrp="1"/>
          </p:cNvSpPr>
          <p:nvPr>
            <p:ph type="title" idx="1" hasCustomPrompt="1"/>
            <p:custDataLst>
              <p:tags r:id="rId5"/>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1" i="0" u="none" strike="noStrike" kern="1200" cap="none" spc="0" normalizeH="0" baseline="0" noProof="1" dirty="0">
                <a:ln>
                  <a:noFill/>
                  <a:prstDash val="sysDot"/>
                </a:ln>
                <a:solidFill>
                  <a:schemeClr val="accent1"/>
                </a:solidFill>
                <a:uFillTx/>
                <a:latin typeface="+mj-lt"/>
              </a:defRPr>
            </a:lvl1pPr>
          </a:lstStyle>
          <a:p>
            <a:pPr lvl="0"/>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7"/>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0" name="任意多边形: 形状 5"/>
          <p:cNvSpPr/>
          <p:nvPr>
            <p:custDataLst>
              <p:tags r:id="rId2"/>
            </p:custDataLst>
          </p:nvPr>
        </p:nvSpPr>
        <p:spPr>
          <a:xfrm>
            <a:off x="5177480" y="0"/>
            <a:ext cx="7014520" cy="6858000"/>
          </a:xfrm>
          <a:custGeom>
            <a:avLst/>
            <a:gdLst>
              <a:gd name="connsiteX0" fmla="*/ 1955318 w 7014520"/>
              <a:gd name="connsiteY0" fmla="*/ 0 h 6858000"/>
              <a:gd name="connsiteX1" fmla="*/ 7014520 w 7014520"/>
              <a:gd name="connsiteY1" fmla="*/ 0 h 6858000"/>
              <a:gd name="connsiteX2" fmla="*/ 7014520 w 7014520"/>
              <a:gd name="connsiteY2" fmla="*/ 6858000 h 6858000"/>
              <a:gd name="connsiteX3" fmla="*/ 1277802 w 7014520"/>
              <a:gd name="connsiteY3" fmla="*/ 6858000 h 6858000"/>
              <a:gd name="connsiteX4" fmla="*/ 1029914 w 7014520"/>
              <a:gd name="connsiteY4" fmla="*/ 6585255 h 6858000"/>
              <a:gd name="connsiteX5" fmla="*/ 0 w 7014520"/>
              <a:gd name="connsiteY5" fmla="*/ 3716338 h 6858000"/>
              <a:gd name="connsiteX6" fmla="*/ 1811682 w 7014520"/>
              <a:gd name="connsiteY6" fmla="*/ 102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4520" h="6858000">
                <a:moveTo>
                  <a:pt x="1955318" y="0"/>
                </a:moveTo>
                <a:lnTo>
                  <a:pt x="7014520" y="0"/>
                </a:lnTo>
                <a:lnTo>
                  <a:pt x="7014520" y="6858000"/>
                </a:lnTo>
                <a:lnTo>
                  <a:pt x="1277802" y="6858000"/>
                </a:lnTo>
                <a:lnTo>
                  <a:pt x="1029914" y="6585255"/>
                </a:lnTo>
                <a:cubicBezTo>
                  <a:pt x="386505" y="5805623"/>
                  <a:pt x="0" y="4806118"/>
                  <a:pt x="0" y="3716338"/>
                </a:cubicBezTo>
                <a:cubicBezTo>
                  <a:pt x="0" y="2237352"/>
                  <a:pt x="711880" y="924635"/>
                  <a:pt x="1811682" y="102142"/>
                </a:cubicBezTo>
                <a:close/>
              </a:path>
            </a:pathLst>
          </a:custGeom>
          <a:gradFill>
            <a:gsLst>
              <a:gs pos="0">
                <a:schemeClr val="accent2">
                  <a:alpha val="90000"/>
                </a:schemeClr>
              </a:gs>
              <a:gs pos="100000">
                <a:schemeClr val="accent1">
                  <a:alpha val="10000"/>
                </a:schemeClr>
              </a:gs>
            </a:gsLst>
            <a:lin ang="54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22" name="椭圆 21"/>
          <p:cNvSpPr/>
          <p:nvPr>
            <p:custDataLst>
              <p:tags r:id="rId3"/>
            </p:custDataLst>
          </p:nvPr>
        </p:nvSpPr>
        <p:spPr>
          <a:xfrm>
            <a:off x="10681592" y="3716338"/>
            <a:ext cx="1271391" cy="1271391"/>
          </a:xfrm>
          <a:prstGeom prst="ellipse">
            <a:avLst/>
          </a:prstGeom>
          <a:solidFill>
            <a:schemeClr val="accent2">
              <a:alpha val="80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9" name="文本框 6" hidden="1"/>
          <p:cNvSpPr txBox="1"/>
          <p:nvPr>
            <p:custDataLst>
              <p:tags r:id="rId4"/>
            </p:custDataLst>
          </p:nvPr>
        </p:nvSpPr>
        <p:spPr>
          <a:xfrm>
            <a:off x="6369915" y="2047558"/>
            <a:ext cx="1179195" cy="1198880"/>
          </a:xfrm>
          <a:prstGeom prst="rect">
            <a:avLst/>
          </a:prstGeom>
          <a:noFill/>
        </p:spPr>
        <p:txBody>
          <a:bodyPr vert="horz" wrap="none" rtlCol="0">
            <a:spAutoFit/>
          </a:bodyPr>
          <a:lstStyle/>
          <a:p>
            <a:pPr algn="ctr"/>
            <a:r>
              <a:rPr lang="en-US" sz="7200" dirty="0">
                <a:solidFill>
                  <a:schemeClr val="tx1">
                    <a:lumMod val="50000"/>
                    <a:lumOff val="50000"/>
                    <a:alpha val="10000"/>
                  </a:schemeClr>
                </a:solidFill>
                <a:latin typeface="+mj-lt"/>
              </a:rPr>
              <a:t>01</a:t>
            </a:r>
            <a:endParaRPr lang="en-US" sz="7200" dirty="0">
              <a:solidFill>
                <a:schemeClr val="tx1">
                  <a:lumMod val="50000"/>
                  <a:lumOff val="50000"/>
                  <a:alpha val="10000"/>
                </a:schemeClr>
              </a:solidFill>
              <a:latin typeface="+mj-lt"/>
            </a:endParaRPr>
          </a:p>
        </p:txBody>
      </p:sp>
      <p:sp>
        <p:nvSpPr>
          <p:cNvPr id="20" name="任意多边形: 形状 19"/>
          <p:cNvSpPr/>
          <p:nvPr>
            <p:custDataLst>
              <p:tags r:id="rId5"/>
            </p:custDataLst>
          </p:nvPr>
        </p:nvSpPr>
        <p:spPr>
          <a:xfrm>
            <a:off x="0" y="1"/>
            <a:ext cx="2416088" cy="1905783"/>
          </a:xfrm>
          <a:custGeom>
            <a:avLst/>
            <a:gdLst>
              <a:gd name="connsiteX0" fmla="*/ 0 w 2416088"/>
              <a:gd name="connsiteY0" fmla="*/ 0 h 1905783"/>
              <a:gd name="connsiteX1" fmla="*/ 2416088 w 2416088"/>
              <a:gd name="connsiteY1" fmla="*/ 0 h 1905783"/>
              <a:gd name="connsiteX2" fmla="*/ 2397212 w 2416088"/>
              <a:gd name="connsiteY2" fmla="*/ 36856 h 1905783"/>
              <a:gd name="connsiteX3" fmla="*/ 95039 w 2416088"/>
              <a:gd name="connsiteY3" fmla="*/ 1882283 h 1905783"/>
              <a:gd name="connsiteX4" fmla="*/ 0 w 2416088"/>
              <a:gd name="connsiteY4" fmla="*/ 1905783 h 1905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088" h="1905783">
                <a:moveTo>
                  <a:pt x="0" y="0"/>
                </a:moveTo>
                <a:lnTo>
                  <a:pt x="2416088" y="0"/>
                </a:lnTo>
                <a:lnTo>
                  <a:pt x="2397212" y="36856"/>
                </a:lnTo>
                <a:cubicBezTo>
                  <a:pt x="1914362" y="925700"/>
                  <a:pt x="1087357" y="1600458"/>
                  <a:pt x="95039" y="1882283"/>
                </a:cubicBezTo>
                <a:lnTo>
                  <a:pt x="0" y="1905783"/>
                </a:ln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cxnSp>
        <p:nvCxnSpPr>
          <p:cNvPr id="21" name="直接连接符 20"/>
          <p:cNvCxnSpPr/>
          <p:nvPr>
            <p:custDataLst>
              <p:tags r:id="rId6"/>
            </p:custDataLst>
          </p:nvPr>
        </p:nvCxnSpPr>
        <p:spPr>
          <a:xfrm>
            <a:off x="1065927" y="2387643"/>
            <a:ext cx="381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圆: 空心 23" hidden="1"/>
          <p:cNvSpPr/>
          <p:nvPr>
            <p:custDataLst>
              <p:tags r:id="rId7"/>
            </p:custDataLst>
          </p:nvPr>
        </p:nvSpPr>
        <p:spPr>
          <a:xfrm>
            <a:off x="3540495" y="2596440"/>
            <a:ext cx="379828" cy="379828"/>
          </a:xfrm>
          <a:prstGeom prst="donut">
            <a:avLst>
              <a:gd name="adj" fmla="val 25000"/>
            </a:avLst>
          </a:prstGeom>
          <a:solidFill>
            <a:schemeClr val="accent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标题"/>
          <p:cNvSpPr txBox="1">
            <a:spLocks noGrp="1"/>
          </p:cNvSpPr>
          <p:nvPr>
            <p:ph type="title" idx="2" hasCustomPrompt="1"/>
            <p:custDataLst>
              <p:tags r:id="rId8"/>
            </p:custDataLst>
          </p:nvPr>
        </p:nvSpPr>
        <p:spPr>
          <a:xfrm>
            <a:off x="888365" y="629285"/>
            <a:ext cx="6568440" cy="1413510"/>
          </a:xfrm>
          <a:prstGeom prst="rect">
            <a:avLst/>
          </a:prstGeom>
          <a:noFill/>
        </p:spPr>
        <p:txBody>
          <a:bodyPr vert="horz"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en-US" sz="4800" b="1" i="0" u="none" strike="noStrike" kern="1200" cap="none" spc="0" normalizeH="0" baseline="0" noProof="1" dirty="0">
                <a:gradFill>
                  <a:gsLst>
                    <a:gs pos="0">
                      <a:schemeClr val="accent1"/>
                    </a:gs>
                    <a:gs pos="100000">
                      <a:schemeClr val="accent2"/>
                    </a:gs>
                  </a:gsLst>
                  <a:lin ang="2700000" scaled="1"/>
                </a:gradFill>
                <a:latin typeface="+mj-lt"/>
                <a:sym typeface="+mn-ea"/>
              </a:defRPr>
            </a:lvl1pPr>
          </a:lstStyle>
          <a:p>
            <a:pPr lvl="0" algn="l">
              <a:buClrTx/>
              <a:buSzTx/>
              <a:buFontTx/>
            </a:pPr>
            <a:r>
              <a:rPr>
                <a:latin typeface="+mj-lt"/>
                <a:sym typeface="+mn-ea"/>
              </a:rPr>
              <a:t>Click to add title</a:t>
            </a:r>
            <a:endParaRPr>
              <a:sym typeface="+mn-ea"/>
            </a:endParaRPr>
          </a:p>
        </p:txBody>
      </p:sp>
      <p:sp>
        <p:nvSpPr>
          <p:cNvPr id="6" name="任意多边形: 形状 7"/>
          <p:cNvSpPr/>
          <p:nvPr>
            <p:custDataLst>
              <p:tags r:id="rId9"/>
            </p:custDataLst>
          </p:nvPr>
        </p:nvSpPr>
        <p:spPr>
          <a:xfrm>
            <a:off x="153" y="5145405"/>
            <a:ext cx="1729740" cy="1712595"/>
          </a:xfrm>
          <a:custGeom>
            <a:avLst/>
            <a:gdLst>
              <a:gd name="connsiteX0" fmla="*/ 0 w 2724"/>
              <a:gd name="connsiteY0" fmla="*/ 77 h 2697"/>
              <a:gd name="connsiteX1" fmla="*/ 33 w 2724"/>
              <a:gd name="connsiteY1" fmla="*/ 68 h 2697"/>
              <a:gd name="connsiteX2" fmla="*/ 571 w 2724"/>
              <a:gd name="connsiteY2" fmla="*/ 0 h 2697"/>
              <a:gd name="connsiteX3" fmla="*/ 2724 w 2724"/>
              <a:gd name="connsiteY3" fmla="*/ 2153 h 2697"/>
              <a:gd name="connsiteX4" fmla="*/ 2656 w 2724"/>
              <a:gd name="connsiteY4" fmla="*/ 2691 h 2697"/>
              <a:gd name="connsiteX5" fmla="*/ 2654 w 2724"/>
              <a:gd name="connsiteY5" fmla="*/ 2697 h 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 h="2697">
                <a:moveTo>
                  <a:pt x="0" y="77"/>
                </a:moveTo>
                <a:lnTo>
                  <a:pt x="33" y="68"/>
                </a:lnTo>
                <a:cubicBezTo>
                  <a:pt x="205" y="24"/>
                  <a:pt x="386" y="0"/>
                  <a:pt x="571" y="0"/>
                </a:cubicBezTo>
                <a:cubicBezTo>
                  <a:pt x="1760" y="0"/>
                  <a:pt x="2724" y="964"/>
                  <a:pt x="2724" y="2153"/>
                </a:cubicBezTo>
                <a:cubicBezTo>
                  <a:pt x="2724" y="2339"/>
                  <a:pt x="2700" y="2519"/>
                  <a:pt x="2656" y="2691"/>
                </a:cubicBezTo>
                <a:lnTo>
                  <a:pt x="2654" y="2697"/>
                </a:lnTo>
              </a:path>
            </a:pathLst>
          </a:custGeom>
          <a:noFill/>
          <a:ln>
            <a:gradFill>
              <a:gsLst>
                <a:gs pos="45000">
                  <a:schemeClr val="accent1">
                    <a:alpha val="65000"/>
                  </a:schemeClr>
                </a:gs>
                <a:gs pos="100000">
                  <a:schemeClr val="accent1">
                    <a:alpha val="30000"/>
                  </a:schemeClr>
                </a:gs>
                <a:gs pos="0">
                  <a:schemeClr val="accent1">
                    <a:alpha val="30000"/>
                  </a:schemeClr>
                </a:gs>
              </a:gsLst>
              <a:lin ang="0" scaled="1"/>
            </a:gra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日期占位符 2"/>
          <p:cNvSpPr>
            <a:spLocks noGrp="1"/>
          </p:cNvSpPr>
          <p:nvPr>
            <p:ph type="dt" sz="half" idx="10"/>
            <p:custDataLst>
              <p:tags r:id="rId10"/>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11"/>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12"/>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47" name="椭圆 46"/>
          <p:cNvSpPr/>
          <p:nvPr>
            <p:custDataLst>
              <p:tags r:id="rId2"/>
            </p:custDataLst>
          </p:nvPr>
        </p:nvSpPr>
        <p:spPr>
          <a:xfrm>
            <a:off x="8746758" y="3135129"/>
            <a:ext cx="587742" cy="587742"/>
          </a:xfrm>
          <a:prstGeom prst="ellipse">
            <a:avLst/>
          </a:pr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任意多边形: 形状 62"/>
          <p:cNvSpPr/>
          <p:nvPr>
            <p:custDataLst>
              <p:tags r:id="rId3"/>
            </p:custDataLst>
          </p:nvPr>
        </p:nvSpPr>
        <p:spPr>
          <a:xfrm>
            <a:off x="0" y="5159862"/>
            <a:ext cx="2777964" cy="1698139"/>
          </a:xfrm>
          <a:custGeom>
            <a:avLst/>
            <a:gdLst>
              <a:gd name="connsiteX0" fmla="*/ 0 w 2777964"/>
              <a:gd name="connsiteY0" fmla="*/ 0 h 1698139"/>
              <a:gd name="connsiteX1" fmla="*/ 123711 w 2777964"/>
              <a:gd name="connsiteY1" fmla="*/ 28552 h 1698139"/>
              <a:gd name="connsiteX2" fmla="*/ 2657270 w 2777964"/>
              <a:gd name="connsiteY2" fmla="*/ 1558805 h 1698139"/>
              <a:gd name="connsiteX3" fmla="*/ 2777964 w 2777964"/>
              <a:gd name="connsiteY3" fmla="*/ 1698139 h 1698139"/>
              <a:gd name="connsiteX4" fmla="*/ 0 w 2777964"/>
              <a:gd name="connsiteY4" fmla="*/ 1698139 h 1698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964" h="1698139">
                <a:moveTo>
                  <a:pt x="0" y="0"/>
                </a:moveTo>
                <a:lnTo>
                  <a:pt x="123711" y="28552"/>
                </a:lnTo>
                <a:cubicBezTo>
                  <a:pt x="1114347" y="283430"/>
                  <a:pt x="1990034" y="824684"/>
                  <a:pt x="2657270" y="1558805"/>
                </a:cubicBezTo>
                <a:lnTo>
                  <a:pt x="2777964" y="1698139"/>
                </a:lnTo>
                <a:lnTo>
                  <a:pt x="0" y="1698139"/>
                </a:lnTo>
                <a:close/>
              </a:path>
            </a:pathLst>
          </a:custGeom>
          <a:gradFill>
            <a:gsLst>
              <a:gs pos="0">
                <a:schemeClr val="accent2"/>
              </a:gs>
              <a:gs pos="100000">
                <a:schemeClr val="accent1">
                  <a:alpha val="0"/>
                </a:schemeClr>
              </a:gs>
            </a:gsLst>
            <a:lin ang="54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51" name="任意多边形: 形状 50"/>
          <p:cNvSpPr/>
          <p:nvPr>
            <p:custDataLst>
              <p:tags r:id="rId4"/>
            </p:custDataLst>
          </p:nvPr>
        </p:nvSpPr>
        <p:spPr>
          <a:xfrm>
            <a:off x="10234541" y="5115591"/>
            <a:ext cx="1957459" cy="1742409"/>
          </a:xfrm>
          <a:custGeom>
            <a:avLst/>
            <a:gdLst>
              <a:gd name="connsiteX0" fmla="*/ 1957459 w 1957459"/>
              <a:gd name="connsiteY0" fmla="*/ 0 h 1742409"/>
              <a:gd name="connsiteX1" fmla="*/ 1957459 w 1957459"/>
              <a:gd name="connsiteY1" fmla="*/ 1742409 h 1742409"/>
              <a:gd name="connsiteX2" fmla="*/ 0 w 1957459"/>
              <a:gd name="connsiteY2" fmla="*/ 1742409 h 1742409"/>
              <a:gd name="connsiteX3" fmla="*/ 25628 w 1957459"/>
              <a:gd name="connsiteY3" fmla="*/ 1574488 h 1742409"/>
              <a:gd name="connsiteX4" fmla="*/ 1957459 w 1957459"/>
              <a:gd name="connsiteY4" fmla="*/ 0 h 174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59" h="1742409">
                <a:moveTo>
                  <a:pt x="1957459" y="0"/>
                </a:moveTo>
                <a:lnTo>
                  <a:pt x="1957459" y="1742409"/>
                </a:lnTo>
                <a:lnTo>
                  <a:pt x="0" y="1742409"/>
                </a:lnTo>
                <a:lnTo>
                  <a:pt x="25628" y="1574488"/>
                </a:lnTo>
                <a:cubicBezTo>
                  <a:pt x="209500" y="675930"/>
                  <a:pt x="1004544" y="0"/>
                  <a:pt x="1957459" y="0"/>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57" name="任意多边形: 形状 56"/>
          <p:cNvSpPr/>
          <p:nvPr>
            <p:custDataLst>
              <p:tags r:id="rId5"/>
            </p:custDataLst>
          </p:nvPr>
        </p:nvSpPr>
        <p:spPr>
          <a:xfrm>
            <a:off x="9877249" y="0"/>
            <a:ext cx="2314575" cy="1779270"/>
          </a:xfrm>
          <a:custGeom>
            <a:avLst/>
            <a:gdLst>
              <a:gd name="connsiteX0" fmla="*/ 3645 w 3645"/>
              <a:gd name="connsiteY0" fmla="*/ 2802 h 2802"/>
              <a:gd name="connsiteX1" fmla="*/ 3426 w 3645"/>
              <a:gd name="connsiteY1" fmla="*/ 2763 h 2802"/>
              <a:gd name="connsiteX2" fmla="*/ 165 w 3645"/>
              <a:gd name="connsiteY2" fmla="*/ 343 h 2802"/>
              <a:gd name="connsiteX3" fmla="*/ 0 w 3645"/>
              <a:gd name="connsiteY3" fmla="*/ 0 h 2802"/>
            </a:gdLst>
            <a:ahLst/>
            <a:cxnLst>
              <a:cxn ang="0">
                <a:pos x="connsiteX0" y="connsiteY0"/>
              </a:cxn>
              <a:cxn ang="0">
                <a:pos x="connsiteX1" y="connsiteY1"/>
              </a:cxn>
              <a:cxn ang="0">
                <a:pos x="connsiteX2" y="connsiteY2"/>
              </a:cxn>
              <a:cxn ang="0">
                <a:pos x="connsiteX3" y="connsiteY3"/>
              </a:cxn>
            </a:cxnLst>
            <a:rect l="l" t="t" r="r" b="b"/>
            <a:pathLst>
              <a:path w="3645" h="2802">
                <a:moveTo>
                  <a:pt x="3645" y="2802"/>
                </a:moveTo>
                <a:lnTo>
                  <a:pt x="3426" y="2763"/>
                </a:lnTo>
                <a:cubicBezTo>
                  <a:pt x="2017" y="2475"/>
                  <a:pt x="832" y="1570"/>
                  <a:pt x="165" y="343"/>
                </a:cubicBezTo>
                <a:lnTo>
                  <a:pt x="0" y="0"/>
                </a:lnTo>
              </a:path>
            </a:pathLst>
          </a:custGeom>
          <a:noFill/>
          <a:ln>
            <a:solidFill>
              <a:schemeClr val="accent1">
                <a:alpha val="54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ym typeface="+mn-lt"/>
            </a:endParaRPr>
          </a:p>
        </p:txBody>
      </p:sp>
      <p:sp>
        <p:nvSpPr>
          <p:cNvPr id="34" name="椭圆 33"/>
          <p:cNvSpPr/>
          <p:nvPr>
            <p:custDataLst>
              <p:tags r:id="rId6"/>
            </p:custDataLst>
          </p:nvPr>
        </p:nvSpPr>
        <p:spPr>
          <a:xfrm>
            <a:off x="9920749" y="328049"/>
            <a:ext cx="442452" cy="442452"/>
          </a:xfrm>
          <a:prstGeom prst="ellipse">
            <a:avLst/>
          </a:prstGeom>
          <a:solidFill>
            <a:schemeClr val="accent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35" name="任意多边形: 形状 34"/>
          <p:cNvSpPr/>
          <p:nvPr>
            <p:custDataLst>
              <p:tags r:id="rId7"/>
            </p:custDataLst>
          </p:nvPr>
        </p:nvSpPr>
        <p:spPr>
          <a:xfrm flipH="1">
            <a:off x="1042183" y="6308725"/>
            <a:ext cx="1142116" cy="508170"/>
          </a:xfrm>
          <a:custGeom>
            <a:avLst/>
            <a:gdLst>
              <a:gd name="connsiteX0" fmla="*/ 1107623 w 1142116"/>
              <a:gd name="connsiteY0" fmla="*/ 480698 h 508170"/>
              <a:gd name="connsiteX1" fmla="*/ 1132014 w 1142116"/>
              <a:gd name="connsiteY1" fmla="*/ 490800 h 508170"/>
              <a:gd name="connsiteX2" fmla="*/ 1139208 w 1142116"/>
              <a:gd name="connsiteY2" fmla="*/ 508170 h 508170"/>
              <a:gd name="connsiteX3" fmla="*/ 1076038 w 1142116"/>
              <a:gd name="connsiteY3" fmla="*/ 508170 h 508170"/>
              <a:gd name="connsiteX4" fmla="*/ 1083233 w 1142116"/>
              <a:gd name="connsiteY4" fmla="*/ 490800 h 508170"/>
              <a:gd name="connsiteX5" fmla="*/ 1107623 w 1142116"/>
              <a:gd name="connsiteY5" fmla="*/ 480698 h 508170"/>
              <a:gd name="connsiteX6" fmla="*/ 928767 w 1142116"/>
              <a:gd name="connsiteY6" fmla="*/ 480698 h 508170"/>
              <a:gd name="connsiteX7" fmla="*/ 953158 w 1142116"/>
              <a:gd name="connsiteY7" fmla="*/ 490800 h 508170"/>
              <a:gd name="connsiteX8" fmla="*/ 960353 w 1142116"/>
              <a:gd name="connsiteY8" fmla="*/ 508170 h 508170"/>
              <a:gd name="connsiteX9" fmla="*/ 897182 w 1142116"/>
              <a:gd name="connsiteY9" fmla="*/ 508170 h 508170"/>
              <a:gd name="connsiteX10" fmla="*/ 904377 w 1142116"/>
              <a:gd name="connsiteY10" fmla="*/ 490800 h 508170"/>
              <a:gd name="connsiteX11" fmla="*/ 928767 w 1142116"/>
              <a:gd name="connsiteY11" fmla="*/ 480698 h 508170"/>
              <a:gd name="connsiteX12" fmla="*/ 749913 w 1142116"/>
              <a:gd name="connsiteY12" fmla="*/ 480698 h 508170"/>
              <a:gd name="connsiteX13" fmla="*/ 774304 w 1142116"/>
              <a:gd name="connsiteY13" fmla="*/ 490800 h 508170"/>
              <a:gd name="connsiteX14" fmla="*/ 781498 w 1142116"/>
              <a:gd name="connsiteY14" fmla="*/ 508170 h 508170"/>
              <a:gd name="connsiteX15" fmla="*/ 718327 w 1142116"/>
              <a:gd name="connsiteY15" fmla="*/ 508170 h 508170"/>
              <a:gd name="connsiteX16" fmla="*/ 725522 w 1142116"/>
              <a:gd name="connsiteY16" fmla="*/ 490800 h 508170"/>
              <a:gd name="connsiteX17" fmla="*/ 749913 w 1142116"/>
              <a:gd name="connsiteY17" fmla="*/ 480698 h 508170"/>
              <a:gd name="connsiteX18" fmla="*/ 571058 w 1142116"/>
              <a:gd name="connsiteY18" fmla="*/ 480698 h 508170"/>
              <a:gd name="connsiteX19" fmla="*/ 595449 w 1142116"/>
              <a:gd name="connsiteY19" fmla="*/ 490800 h 508170"/>
              <a:gd name="connsiteX20" fmla="*/ 602643 w 1142116"/>
              <a:gd name="connsiteY20" fmla="*/ 508170 h 508170"/>
              <a:gd name="connsiteX21" fmla="*/ 539472 w 1142116"/>
              <a:gd name="connsiteY21" fmla="*/ 508170 h 508170"/>
              <a:gd name="connsiteX22" fmla="*/ 546668 w 1142116"/>
              <a:gd name="connsiteY22" fmla="*/ 490800 h 508170"/>
              <a:gd name="connsiteX23" fmla="*/ 571058 w 1142116"/>
              <a:gd name="connsiteY23" fmla="*/ 480698 h 508170"/>
              <a:gd name="connsiteX24" fmla="*/ 392203 w 1142116"/>
              <a:gd name="connsiteY24" fmla="*/ 480698 h 508170"/>
              <a:gd name="connsiteX25" fmla="*/ 416594 w 1142116"/>
              <a:gd name="connsiteY25" fmla="*/ 490800 h 508170"/>
              <a:gd name="connsiteX26" fmla="*/ 423789 w 1142116"/>
              <a:gd name="connsiteY26" fmla="*/ 508170 h 508170"/>
              <a:gd name="connsiteX27" fmla="*/ 360618 w 1142116"/>
              <a:gd name="connsiteY27" fmla="*/ 508170 h 508170"/>
              <a:gd name="connsiteX28" fmla="*/ 367813 w 1142116"/>
              <a:gd name="connsiteY28" fmla="*/ 490800 h 508170"/>
              <a:gd name="connsiteX29" fmla="*/ 392203 w 1142116"/>
              <a:gd name="connsiteY29" fmla="*/ 480698 h 508170"/>
              <a:gd name="connsiteX30" fmla="*/ 213349 w 1142116"/>
              <a:gd name="connsiteY30" fmla="*/ 480698 h 508170"/>
              <a:gd name="connsiteX31" fmla="*/ 237740 w 1142116"/>
              <a:gd name="connsiteY31" fmla="*/ 490800 h 508170"/>
              <a:gd name="connsiteX32" fmla="*/ 244935 w 1142116"/>
              <a:gd name="connsiteY32" fmla="*/ 508170 h 508170"/>
              <a:gd name="connsiteX33" fmla="*/ 181763 w 1142116"/>
              <a:gd name="connsiteY33" fmla="*/ 508170 h 508170"/>
              <a:gd name="connsiteX34" fmla="*/ 188958 w 1142116"/>
              <a:gd name="connsiteY34" fmla="*/ 490800 h 508170"/>
              <a:gd name="connsiteX35" fmla="*/ 213349 w 1142116"/>
              <a:gd name="connsiteY35" fmla="*/ 480698 h 508170"/>
              <a:gd name="connsiteX36" fmla="*/ 34494 w 1142116"/>
              <a:gd name="connsiteY36" fmla="*/ 480698 h 508170"/>
              <a:gd name="connsiteX37" fmla="*/ 58885 w 1142116"/>
              <a:gd name="connsiteY37" fmla="*/ 490800 h 508170"/>
              <a:gd name="connsiteX38" fmla="*/ 66080 w 1142116"/>
              <a:gd name="connsiteY38" fmla="*/ 508170 h 508170"/>
              <a:gd name="connsiteX39" fmla="*/ 2909 w 1142116"/>
              <a:gd name="connsiteY39" fmla="*/ 508170 h 508170"/>
              <a:gd name="connsiteX40" fmla="*/ 10104 w 1142116"/>
              <a:gd name="connsiteY40" fmla="*/ 490800 h 508170"/>
              <a:gd name="connsiteX41" fmla="*/ 34494 w 1142116"/>
              <a:gd name="connsiteY41" fmla="*/ 480698 h 508170"/>
              <a:gd name="connsiteX42" fmla="*/ 1107623 w 1142116"/>
              <a:gd name="connsiteY42" fmla="*/ 320465 h 508170"/>
              <a:gd name="connsiteX43" fmla="*/ 1142116 w 1142116"/>
              <a:gd name="connsiteY43" fmla="*/ 354958 h 508170"/>
              <a:gd name="connsiteX44" fmla="*/ 1107623 w 1142116"/>
              <a:gd name="connsiteY44" fmla="*/ 389452 h 508170"/>
              <a:gd name="connsiteX45" fmla="*/ 1073129 w 1142116"/>
              <a:gd name="connsiteY45" fmla="*/ 354958 h 508170"/>
              <a:gd name="connsiteX46" fmla="*/ 1107623 w 1142116"/>
              <a:gd name="connsiteY46" fmla="*/ 320465 h 508170"/>
              <a:gd name="connsiteX47" fmla="*/ 928767 w 1142116"/>
              <a:gd name="connsiteY47" fmla="*/ 320465 h 508170"/>
              <a:gd name="connsiteX48" fmla="*/ 963261 w 1142116"/>
              <a:gd name="connsiteY48" fmla="*/ 354958 h 508170"/>
              <a:gd name="connsiteX49" fmla="*/ 928767 w 1142116"/>
              <a:gd name="connsiteY49" fmla="*/ 389452 h 508170"/>
              <a:gd name="connsiteX50" fmla="*/ 894274 w 1142116"/>
              <a:gd name="connsiteY50" fmla="*/ 354958 h 508170"/>
              <a:gd name="connsiteX51" fmla="*/ 928767 w 1142116"/>
              <a:gd name="connsiteY51" fmla="*/ 320465 h 508170"/>
              <a:gd name="connsiteX52" fmla="*/ 749913 w 1142116"/>
              <a:gd name="connsiteY52" fmla="*/ 320465 h 508170"/>
              <a:gd name="connsiteX53" fmla="*/ 784406 w 1142116"/>
              <a:gd name="connsiteY53" fmla="*/ 354958 h 508170"/>
              <a:gd name="connsiteX54" fmla="*/ 749913 w 1142116"/>
              <a:gd name="connsiteY54" fmla="*/ 389452 h 508170"/>
              <a:gd name="connsiteX55" fmla="*/ 715419 w 1142116"/>
              <a:gd name="connsiteY55" fmla="*/ 354958 h 508170"/>
              <a:gd name="connsiteX56" fmla="*/ 749913 w 1142116"/>
              <a:gd name="connsiteY56" fmla="*/ 320465 h 508170"/>
              <a:gd name="connsiteX57" fmla="*/ 571058 w 1142116"/>
              <a:gd name="connsiteY57" fmla="*/ 320465 h 508170"/>
              <a:gd name="connsiteX58" fmla="*/ 605552 w 1142116"/>
              <a:gd name="connsiteY58" fmla="*/ 354958 h 508170"/>
              <a:gd name="connsiteX59" fmla="*/ 571058 w 1142116"/>
              <a:gd name="connsiteY59" fmla="*/ 389452 h 508170"/>
              <a:gd name="connsiteX60" fmla="*/ 536564 w 1142116"/>
              <a:gd name="connsiteY60" fmla="*/ 354958 h 508170"/>
              <a:gd name="connsiteX61" fmla="*/ 571058 w 1142116"/>
              <a:gd name="connsiteY61" fmla="*/ 320465 h 508170"/>
              <a:gd name="connsiteX62" fmla="*/ 392203 w 1142116"/>
              <a:gd name="connsiteY62" fmla="*/ 320465 h 508170"/>
              <a:gd name="connsiteX63" fmla="*/ 426697 w 1142116"/>
              <a:gd name="connsiteY63" fmla="*/ 354958 h 508170"/>
              <a:gd name="connsiteX64" fmla="*/ 392203 w 1142116"/>
              <a:gd name="connsiteY64" fmla="*/ 389452 h 508170"/>
              <a:gd name="connsiteX65" fmla="*/ 357710 w 1142116"/>
              <a:gd name="connsiteY65" fmla="*/ 354958 h 508170"/>
              <a:gd name="connsiteX66" fmla="*/ 392203 w 1142116"/>
              <a:gd name="connsiteY66" fmla="*/ 320465 h 508170"/>
              <a:gd name="connsiteX67" fmla="*/ 213349 w 1142116"/>
              <a:gd name="connsiteY67" fmla="*/ 320465 h 508170"/>
              <a:gd name="connsiteX68" fmla="*/ 247843 w 1142116"/>
              <a:gd name="connsiteY68" fmla="*/ 354958 h 508170"/>
              <a:gd name="connsiteX69" fmla="*/ 213349 w 1142116"/>
              <a:gd name="connsiteY69" fmla="*/ 389452 h 508170"/>
              <a:gd name="connsiteX70" fmla="*/ 178855 w 1142116"/>
              <a:gd name="connsiteY70" fmla="*/ 354958 h 508170"/>
              <a:gd name="connsiteX71" fmla="*/ 213349 w 1142116"/>
              <a:gd name="connsiteY71" fmla="*/ 320465 h 508170"/>
              <a:gd name="connsiteX72" fmla="*/ 34494 w 1142116"/>
              <a:gd name="connsiteY72" fmla="*/ 320465 h 508170"/>
              <a:gd name="connsiteX73" fmla="*/ 68988 w 1142116"/>
              <a:gd name="connsiteY73" fmla="*/ 354958 h 508170"/>
              <a:gd name="connsiteX74" fmla="*/ 34494 w 1142116"/>
              <a:gd name="connsiteY74" fmla="*/ 389452 h 508170"/>
              <a:gd name="connsiteX75" fmla="*/ 0 w 1142116"/>
              <a:gd name="connsiteY75" fmla="*/ 354958 h 508170"/>
              <a:gd name="connsiteX76" fmla="*/ 34494 w 1142116"/>
              <a:gd name="connsiteY76" fmla="*/ 320465 h 508170"/>
              <a:gd name="connsiteX77" fmla="*/ 1107623 w 1142116"/>
              <a:gd name="connsiteY77" fmla="*/ 160233 h 508170"/>
              <a:gd name="connsiteX78" fmla="*/ 1142116 w 1142116"/>
              <a:gd name="connsiteY78" fmla="*/ 194726 h 508170"/>
              <a:gd name="connsiteX79" fmla="*/ 1107623 w 1142116"/>
              <a:gd name="connsiteY79" fmla="*/ 229220 h 508170"/>
              <a:gd name="connsiteX80" fmla="*/ 1073129 w 1142116"/>
              <a:gd name="connsiteY80" fmla="*/ 194726 h 508170"/>
              <a:gd name="connsiteX81" fmla="*/ 1107623 w 1142116"/>
              <a:gd name="connsiteY81" fmla="*/ 160233 h 508170"/>
              <a:gd name="connsiteX82" fmla="*/ 928767 w 1142116"/>
              <a:gd name="connsiteY82" fmla="*/ 160233 h 508170"/>
              <a:gd name="connsiteX83" fmla="*/ 963261 w 1142116"/>
              <a:gd name="connsiteY83" fmla="*/ 194726 h 508170"/>
              <a:gd name="connsiteX84" fmla="*/ 928767 w 1142116"/>
              <a:gd name="connsiteY84" fmla="*/ 229220 h 508170"/>
              <a:gd name="connsiteX85" fmla="*/ 894274 w 1142116"/>
              <a:gd name="connsiteY85" fmla="*/ 194726 h 508170"/>
              <a:gd name="connsiteX86" fmla="*/ 928767 w 1142116"/>
              <a:gd name="connsiteY86" fmla="*/ 160233 h 508170"/>
              <a:gd name="connsiteX87" fmla="*/ 749913 w 1142116"/>
              <a:gd name="connsiteY87" fmla="*/ 160233 h 508170"/>
              <a:gd name="connsiteX88" fmla="*/ 784406 w 1142116"/>
              <a:gd name="connsiteY88" fmla="*/ 194726 h 508170"/>
              <a:gd name="connsiteX89" fmla="*/ 749913 w 1142116"/>
              <a:gd name="connsiteY89" fmla="*/ 229220 h 508170"/>
              <a:gd name="connsiteX90" fmla="*/ 715419 w 1142116"/>
              <a:gd name="connsiteY90" fmla="*/ 194726 h 508170"/>
              <a:gd name="connsiteX91" fmla="*/ 749913 w 1142116"/>
              <a:gd name="connsiteY91" fmla="*/ 160233 h 508170"/>
              <a:gd name="connsiteX92" fmla="*/ 571058 w 1142116"/>
              <a:gd name="connsiteY92" fmla="*/ 160233 h 508170"/>
              <a:gd name="connsiteX93" fmla="*/ 605552 w 1142116"/>
              <a:gd name="connsiteY93" fmla="*/ 194726 h 508170"/>
              <a:gd name="connsiteX94" fmla="*/ 571058 w 1142116"/>
              <a:gd name="connsiteY94" fmla="*/ 229220 h 508170"/>
              <a:gd name="connsiteX95" fmla="*/ 536564 w 1142116"/>
              <a:gd name="connsiteY95" fmla="*/ 194726 h 508170"/>
              <a:gd name="connsiteX96" fmla="*/ 571058 w 1142116"/>
              <a:gd name="connsiteY96" fmla="*/ 160233 h 508170"/>
              <a:gd name="connsiteX97" fmla="*/ 392203 w 1142116"/>
              <a:gd name="connsiteY97" fmla="*/ 160233 h 508170"/>
              <a:gd name="connsiteX98" fmla="*/ 426697 w 1142116"/>
              <a:gd name="connsiteY98" fmla="*/ 194726 h 508170"/>
              <a:gd name="connsiteX99" fmla="*/ 392203 w 1142116"/>
              <a:gd name="connsiteY99" fmla="*/ 229220 h 508170"/>
              <a:gd name="connsiteX100" fmla="*/ 357710 w 1142116"/>
              <a:gd name="connsiteY100" fmla="*/ 194726 h 508170"/>
              <a:gd name="connsiteX101" fmla="*/ 392203 w 1142116"/>
              <a:gd name="connsiteY101" fmla="*/ 160233 h 508170"/>
              <a:gd name="connsiteX102" fmla="*/ 213349 w 1142116"/>
              <a:gd name="connsiteY102" fmla="*/ 160233 h 508170"/>
              <a:gd name="connsiteX103" fmla="*/ 247843 w 1142116"/>
              <a:gd name="connsiteY103" fmla="*/ 194726 h 508170"/>
              <a:gd name="connsiteX104" fmla="*/ 213349 w 1142116"/>
              <a:gd name="connsiteY104" fmla="*/ 229220 h 508170"/>
              <a:gd name="connsiteX105" fmla="*/ 178855 w 1142116"/>
              <a:gd name="connsiteY105" fmla="*/ 194726 h 508170"/>
              <a:gd name="connsiteX106" fmla="*/ 213349 w 1142116"/>
              <a:gd name="connsiteY106" fmla="*/ 160233 h 508170"/>
              <a:gd name="connsiteX107" fmla="*/ 34494 w 1142116"/>
              <a:gd name="connsiteY107" fmla="*/ 160233 h 508170"/>
              <a:gd name="connsiteX108" fmla="*/ 68988 w 1142116"/>
              <a:gd name="connsiteY108" fmla="*/ 194726 h 508170"/>
              <a:gd name="connsiteX109" fmla="*/ 34494 w 1142116"/>
              <a:gd name="connsiteY109" fmla="*/ 229220 h 508170"/>
              <a:gd name="connsiteX110" fmla="*/ 0 w 1142116"/>
              <a:gd name="connsiteY110" fmla="*/ 194726 h 508170"/>
              <a:gd name="connsiteX111" fmla="*/ 34494 w 1142116"/>
              <a:gd name="connsiteY111" fmla="*/ 160233 h 508170"/>
              <a:gd name="connsiteX112" fmla="*/ 1107623 w 1142116"/>
              <a:gd name="connsiteY112" fmla="*/ 0 h 508170"/>
              <a:gd name="connsiteX113" fmla="*/ 1142116 w 1142116"/>
              <a:gd name="connsiteY113" fmla="*/ 34494 h 508170"/>
              <a:gd name="connsiteX114" fmla="*/ 1107623 w 1142116"/>
              <a:gd name="connsiteY114" fmla="*/ 68988 h 508170"/>
              <a:gd name="connsiteX115" fmla="*/ 1073129 w 1142116"/>
              <a:gd name="connsiteY115" fmla="*/ 34494 h 508170"/>
              <a:gd name="connsiteX116" fmla="*/ 1107623 w 1142116"/>
              <a:gd name="connsiteY116" fmla="*/ 0 h 508170"/>
              <a:gd name="connsiteX117" fmla="*/ 928767 w 1142116"/>
              <a:gd name="connsiteY117" fmla="*/ 0 h 508170"/>
              <a:gd name="connsiteX118" fmla="*/ 963261 w 1142116"/>
              <a:gd name="connsiteY118" fmla="*/ 34494 h 508170"/>
              <a:gd name="connsiteX119" fmla="*/ 928767 w 1142116"/>
              <a:gd name="connsiteY119" fmla="*/ 68988 h 508170"/>
              <a:gd name="connsiteX120" fmla="*/ 894274 w 1142116"/>
              <a:gd name="connsiteY120" fmla="*/ 34494 h 508170"/>
              <a:gd name="connsiteX121" fmla="*/ 928767 w 1142116"/>
              <a:gd name="connsiteY121" fmla="*/ 0 h 508170"/>
              <a:gd name="connsiteX122" fmla="*/ 749913 w 1142116"/>
              <a:gd name="connsiteY122" fmla="*/ 0 h 508170"/>
              <a:gd name="connsiteX123" fmla="*/ 784406 w 1142116"/>
              <a:gd name="connsiteY123" fmla="*/ 34494 h 508170"/>
              <a:gd name="connsiteX124" fmla="*/ 749913 w 1142116"/>
              <a:gd name="connsiteY124" fmla="*/ 68988 h 508170"/>
              <a:gd name="connsiteX125" fmla="*/ 715419 w 1142116"/>
              <a:gd name="connsiteY125" fmla="*/ 34494 h 508170"/>
              <a:gd name="connsiteX126" fmla="*/ 749913 w 1142116"/>
              <a:gd name="connsiteY126" fmla="*/ 0 h 508170"/>
              <a:gd name="connsiteX127" fmla="*/ 571058 w 1142116"/>
              <a:gd name="connsiteY127" fmla="*/ 0 h 508170"/>
              <a:gd name="connsiteX128" fmla="*/ 605552 w 1142116"/>
              <a:gd name="connsiteY128" fmla="*/ 34494 h 508170"/>
              <a:gd name="connsiteX129" fmla="*/ 571058 w 1142116"/>
              <a:gd name="connsiteY129" fmla="*/ 68988 h 508170"/>
              <a:gd name="connsiteX130" fmla="*/ 536564 w 1142116"/>
              <a:gd name="connsiteY130" fmla="*/ 34494 h 508170"/>
              <a:gd name="connsiteX131" fmla="*/ 571058 w 1142116"/>
              <a:gd name="connsiteY131" fmla="*/ 0 h 508170"/>
              <a:gd name="connsiteX132" fmla="*/ 392203 w 1142116"/>
              <a:gd name="connsiteY132" fmla="*/ 0 h 508170"/>
              <a:gd name="connsiteX133" fmla="*/ 426697 w 1142116"/>
              <a:gd name="connsiteY133" fmla="*/ 34494 h 508170"/>
              <a:gd name="connsiteX134" fmla="*/ 392203 w 1142116"/>
              <a:gd name="connsiteY134" fmla="*/ 68988 h 508170"/>
              <a:gd name="connsiteX135" fmla="*/ 357710 w 1142116"/>
              <a:gd name="connsiteY135" fmla="*/ 34494 h 508170"/>
              <a:gd name="connsiteX136" fmla="*/ 392203 w 1142116"/>
              <a:gd name="connsiteY136" fmla="*/ 0 h 508170"/>
              <a:gd name="connsiteX137" fmla="*/ 213349 w 1142116"/>
              <a:gd name="connsiteY137" fmla="*/ 0 h 508170"/>
              <a:gd name="connsiteX138" fmla="*/ 247843 w 1142116"/>
              <a:gd name="connsiteY138" fmla="*/ 34494 h 508170"/>
              <a:gd name="connsiteX139" fmla="*/ 213349 w 1142116"/>
              <a:gd name="connsiteY139" fmla="*/ 68988 h 508170"/>
              <a:gd name="connsiteX140" fmla="*/ 178855 w 1142116"/>
              <a:gd name="connsiteY140" fmla="*/ 34494 h 508170"/>
              <a:gd name="connsiteX141" fmla="*/ 213349 w 1142116"/>
              <a:gd name="connsiteY141" fmla="*/ 0 h 508170"/>
              <a:gd name="connsiteX142" fmla="*/ 34494 w 1142116"/>
              <a:gd name="connsiteY142" fmla="*/ 0 h 508170"/>
              <a:gd name="connsiteX143" fmla="*/ 68988 w 1142116"/>
              <a:gd name="connsiteY143" fmla="*/ 34494 h 508170"/>
              <a:gd name="connsiteX144" fmla="*/ 34494 w 1142116"/>
              <a:gd name="connsiteY144" fmla="*/ 68988 h 508170"/>
              <a:gd name="connsiteX145" fmla="*/ 0 w 1142116"/>
              <a:gd name="connsiteY145" fmla="*/ 34494 h 508170"/>
              <a:gd name="connsiteX146" fmla="*/ 34494 w 1142116"/>
              <a:gd name="connsiteY146" fmla="*/ 0 h 5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42116" h="508170">
                <a:moveTo>
                  <a:pt x="1107623" y="480698"/>
                </a:moveTo>
                <a:cubicBezTo>
                  <a:pt x="1117148" y="480698"/>
                  <a:pt x="1125772" y="484559"/>
                  <a:pt x="1132014" y="490800"/>
                </a:cubicBezTo>
                <a:lnTo>
                  <a:pt x="1139208" y="508170"/>
                </a:lnTo>
                <a:lnTo>
                  <a:pt x="1076038" y="508170"/>
                </a:lnTo>
                <a:lnTo>
                  <a:pt x="1083233" y="490800"/>
                </a:lnTo>
                <a:cubicBezTo>
                  <a:pt x="1089475" y="484559"/>
                  <a:pt x="1098098" y="480698"/>
                  <a:pt x="1107623" y="480698"/>
                </a:cubicBezTo>
                <a:close/>
                <a:moveTo>
                  <a:pt x="928767" y="480698"/>
                </a:moveTo>
                <a:cubicBezTo>
                  <a:pt x="938292" y="480698"/>
                  <a:pt x="946916" y="484559"/>
                  <a:pt x="953158" y="490800"/>
                </a:cubicBezTo>
                <a:lnTo>
                  <a:pt x="960353" y="508170"/>
                </a:lnTo>
                <a:lnTo>
                  <a:pt x="897182" y="508170"/>
                </a:lnTo>
                <a:lnTo>
                  <a:pt x="904377" y="490800"/>
                </a:lnTo>
                <a:cubicBezTo>
                  <a:pt x="910619" y="484559"/>
                  <a:pt x="919242" y="480698"/>
                  <a:pt x="928767" y="480698"/>
                </a:cubicBezTo>
                <a:close/>
                <a:moveTo>
                  <a:pt x="749913" y="480698"/>
                </a:moveTo>
                <a:cubicBezTo>
                  <a:pt x="759438" y="480698"/>
                  <a:pt x="768062" y="484559"/>
                  <a:pt x="774304" y="490800"/>
                </a:cubicBezTo>
                <a:lnTo>
                  <a:pt x="781498" y="508170"/>
                </a:lnTo>
                <a:lnTo>
                  <a:pt x="718327" y="508170"/>
                </a:lnTo>
                <a:lnTo>
                  <a:pt x="725522" y="490800"/>
                </a:lnTo>
                <a:cubicBezTo>
                  <a:pt x="731764" y="484559"/>
                  <a:pt x="740388" y="480698"/>
                  <a:pt x="749913" y="480698"/>
                </a:cubicBezTo>
                <a:close/>
                <a:moveTo>
                  <a:pt x="571058" y="480698"/>
                </a:moveTo>
                <a:cubicBezTo>
                  <a:pt x="580583" y="480698"/>
                  <a:pt x="589207" y="484559"/>
                  <a:pt x="595449" y="490800"/>
                </a:cubicBezTo>
                <a:lnTo>
                  <a:pt x="602643" y="508170"/>
                </a:lnTo>
                <a:lnTo>
                  <a:pt x="539472" y="508170"/>
                </a:lnTo>
                <a:lnTo>
                  <a:pt x="546668" y="490800"/>
                </a:lnTo>
                <a:cubicBezTo>
                  <a:pt x="552910" y="484559"/>
                  <a:pt x="561533" y="480698"/>
                  <a:pt x="571058" y="480698"/>
                </a:cubicBezTo>
                <a:close/>
                <a:moveTo>
                  <a:pt x="392203" y="480698"/>
                </a:moveTo>
                <a:cubicBezTo>
                  <a:pt x="401728" y="480698"/>
                  <a:pt x="410352" y="484559"/>
                  <a:pt x="416594" y="490800"/>
                </a:cubicBezTo>
                <a:lnTo>
                  <a:pt x="423789" y="508170"/>
                </a:lnTo>
                <a:lnTo>
                  <a:pt x="360618" y="508170"/>
                </a:lnTo>
                <a:lnTo>
                  <a:pt x="367813" y="490800"/>
                </a:lnTo>
                <a:cubicBezTo>
                  <a:pt x="374055" y="484559"/>
                  <a:pt x="382678" y="480698"/>
                  <a:pt x="392203" y="480698"/>
                </a:cubicBezTo>
                <a:close/>
                <a:moveTo>
                  <a:pt x="213349" y="480698"/>
                </a:moveTo>
                <a:cubicBezTo>
                  <a:pt x="222874" y="480698"/>
                  <a:pt x="231497" y="484559"/>
                  <a:pt x="237740" y="490800"/>
                </a:cubicBezTo>
                <a:lnTo>
                  <a:pt x="244935" y="508170"/>
                </a:lnTo>
                <a:lnTo>
                  <a:pt x="181763" y="508170"/>
                </a:lnTo>
                <a:lnTo>
                  <a:pt x="188958" y="490800"/>
                </a:lnTo>
                <a:cubicBezTo>
                  <a:pt x="195200" y="484559"/>
                  <a:pt x="203824" y="480698"/>
                  <a:pt x="213349" y="480698"/>
                </a:cubicBezTo>
                <a:close/>
                <a:moveTo>
                  <a:pt x="34494" y="480698"/>
                </a:moveTo>
                <a:cubicBezTo>
                  <a:pt x="44019" y="480698"/>
                  <a:pt x="52643" y="484559"/>
                  <a:pt x="58885" y="490800"/>
                </a:cubicBezTo>
                <a:lnTo>
                  <a:pt x="66080" y="508170"/>
                </a:lnTo>
                <a:lnTo>
                  <a:pt x="2909" y="508170"/>
                </a:lnTo>
                <a:lnTo>
                  <a:pt x="10104" y="490800"/>
                </a:lnTo>
                <a:cubicBezTo>
                  <a:pt x="16346" y="484559"/>
                  <a:pt x="24969" y="480698"/>
                  <a:pt x="34494" y="480698"/>
                </a:cubicBezTo>
                <a:close/>
                <a:moveTo>
                  <a:pt x="1107623" y="320465"/>
                </a:moveTo>
                <a:cubicBezTo>
                  <a:pt x="1126673" y="320465"/>
                  <a:pt x="1142116" y="335908"/>
                  <a:pt x="1142116" y="354958"/>
                </a:cubicBezTo>
                <a:cubicBezTo>
                  <a:pt x="1142116" y="374008"/>
                  <a:pt x="1126673" y="389452"/>
                  <a:pt x="1107623" y="389452"/>
                </a:cubicBezTo>
                <a:cubicBezTo>
                  <a:pt x="1088573" y="389452"/>
                  <a:pt x="1073129" y="374008"/>
                  <a:pt x="1073129" y="354958"/>
                </a:cubicBezTo>
                <a:cubicBezTo>
                  <a:pt x="1073129" y="335908"/>
                  <a:pt x="1088573" y="320465"/>
                  <a:pt x="1107623" y="320465"/>
                </a:cubicBezTo>
                <a:close/>
                <a:moveTo>
                  <a:pt x="928767" y="320465"/>
                </a:moveTo>
                <a:cubicBezTo>
                  <a:pt x="947817" y="320465"/>
                  <a:pt x="963261" y="335908"/>
                  <a:pt x="963261" y="354958"/>
                </a:cubicBezTo>
                <a:cubicBezTo>
                  <a:pt x="963261" y="374008"/>
                  <a:pt x="947817" y="389452"/>
                  <a:pt x="928767" y="389452"/>
                </a:cubicBezTo>
                <a:cubicBezTo>
                  <a:pt x="909718" y="389452"/>
                  <a:pt x="894274" y="374008"/>
                  <a:pt x="894274" y="354958"/>
                </a:cubicBezTo>
                <a:cubicBezTo>
                  <a:pt x="894274" y="335908"/>
                  <a:pt x="909718" y="320465"/>
                  <a:pt x="928767" y="320465"/>
                </a:cubicBezTo>
                <a:close/>
                <a:moveTo>
                  <a:pt x="749913" y="320465"/>
                </a:moveTo>
                <a:cubicBezTo>
                  <a:pt x="768963" y="320465"/>
                  <a:pt x="784406" y="335908"/>
                  <a:pt x="784406" y="354958"/>
                </a:cubicBezTo>
                <a:cubicBezTo>
                  <a:pt x="784406" y="374008"/>
                  <a:pt x="768963" y="389452"/>
                  <a:pt x="749913" y="389452"/>
                </a:cubicBezTo>
                <a:cubicBezTo>
                  <a:pt x="730863" y="389452"/>
                  <a:pt x="715419" y="374008"/>
                  <a:pt x="715419" y="354958"/>
                </a:cubicBezTo>
                <a:cubicBezTo>
                  <a:pt x="715419" y="335908"/>
                  <a:pt x="730863" y="320465"/>
                  <a:pt x="749913" y="320465"/>
                </a:cubicBezTo>
                <a:close/>
                <a:moveTo>
                  <a:pt x="571058" y="320465"/>
                </a:moveTo>
                <a:cubicBezTo>
                  <a:pt x="590108" y="320465"/>
                  <a:pt x="605552" y="335908"/>
                  <a:pt x="605552" y="354958"/>
                </a:cubicBezTo>
                <a:cubicBezTo>
                  <a:pt x="605552" y="374008"/>
                  <a:pt x="590108" y="389452"/>
                  <a:pt x="571058" y="389452"/>
                </a:cubicBezTo>
                <a:cubicBezTo>
                  <a:pt x="552008" y="389452"/>
                  <a:pt x="536564" y="374008"/>
                  <a:pt x="536564" y="354958"/>
                </a:cubicBezTo>
                <a:cubicBezTo>
                  <a:pt x="536564" y="335908"/>
                  <a:pt x="552008" y="320465"/>
                  <a:pt x="571058" y="320465"/>
                </a:cubicBezTo>
                <a:close/>
                <a:moveTo>
                  <a:pt x="392203" y="320465"/>
                </a:moveTo>
                <a:cubicBezTo>
                  <a:pt x="411253" y="320465"/>
                  <a:pt x="426697" y="335908"/>
                  <a:pt x="426697" y="354958"/>
                </a:cubicBezTo>
                <a:cubicBezTo>
                  <a:pt x="426697" y="374008"/>
                  <a:pt x="411253" y="389452"/>
                  <a:pt x="392203" y="389452"/>
                </a:cubicBezTo>
                <a:cubicBezTo>
                  <a:pt x="373153" y="389452"/>
                  <a:pt x="357710" y="374008"/>
                  <a:pt x="357710" y="354958"/>
                </a:cubicBezTo>
                <a:cubicBezTo>
                  <a:pt x="357710" y="335908"/>
                  <a:pt x="373153" y="320465"/>
                  <a:pt x="392203" y="320465"/>
                </a:cubicBezTo>
                <a:close/>
                <a:moveTo>
                  <a:pt x="213349" y="320465"/>
                </a:moveTo>
                <a:cubicBezTo>
                  <a:pt x="232399" y="320465"/>
                  <a:pt x="247843" y="335908"/>
                  <a:pt x="247843" y="354958"/>
                </a:cubicBezTo>
                <a:cubicBezTo>
                  <a:pt x="247843" y="374008"/>
                  <a:pt x="232399" y="389452"/>
                  <a:pt x="213349" y="389452"/>
                </a:cubicBezTo>
                <a:cubicBezTo>
                  <a:pt x="194298" y="389452"/>
                  <a:pt x="178855" y="374008"/>
                  <a:pt x="178855" y="354958"/>
                </a:cubicBezTo>
                <a:cubicBezTo>
                  <a:pt x="178855" y="335908"/>
                  <a:pt x="194298" y="320465"/>
                  <a:pt x="213349" y="320465"/>
                </a:cubicBezTo>
                <a:close/>
                <a:moveTo>
                  <a:pt x="34494" y="320465"/>
                </a:moveTo>
                <a:cubicBezTo>
                  <a:pt x="53544" y="320465"/>
                  <a:pt x="68988" y="335908"/>
                  <a:pt x="68988" y="354958"/>
                </a:cubicBezTo>
                <a:cubicBezTo>
                  <a:pt x="68988" y="374008"/>
                  <a:pt x="53544" y="389452"/>
                  <a:pt x="34494" y="389452"/>
                </a:cubicBezTo>
                <a:cubicBezTo>
                  <a:pt x="15444" y="389452"/>
                  <a:pt x="0" y="374008"/>
                  <a:pt x="0" y="354958"/>
                </a:cubicBezTo>
                <a:cubicBezTo>
                  <a:pt x="0" y="335908"/>
                  <a:pt x="15444" y="320465"/>
                  <a:pt x="34494" y="320465"/>
                </a:cubicBezTo>
                <a:close/>
                <a:moveTo>
                  <a:pt x="1107623" y="160233"/>
                </a:moveTo>
                <a:cubicBezTo>
                  <a:pt x="1126673" y="160233"/>
                  <a:pt x="1142116" y="175676"/>
                  <a:pt x="1142116" y="194726"/>
                </a:cubicBezTo>
                <a:cubicBezTo>
                  <a:pt x="1142116" y="213776"/>
                  <a:pt x="1126673" y="229220"/>
                  <a:pt x="1107623" y="229220"/>
                </a:cubicBezTo>
                <a:cubicBezTo>
                  <a:pt x="1088573" y="229220"/>
                  <a:pt x="1073129" y="213776"/>
                  <a:pt x="1073129" y="194726"/>
                </a:cubicBezTo>
                <a:cubicBezTo>
                  <a:pt x="1073129" y="175676"/>
                  <a:pt x="1088573" y="160233"/>
                  <a:pt x="1107623" y="160233"/>
                </a:cubicBezTo>
                <a:close/>
                <a:moveTo>
                  <a:pt x="928767" y="160233"/>
                </a:moveTo>
                <a:cubicBezTo>
                  <a:pt x="947817" y="160233"/>
                  <a:pt x="963261" y="175676"/>
                  <a:pt x="963261" y="194726"/>
                </a:cubicBezTo>
                <a:cubicBezTo>
                  <a:pt x="963261" y="213776"/>
                  <a:pt x="947817" y="229220"/>
                  <a:pt x="928767" y="229220"/>
                </a:cubicBezTo>
                <a:cubicBezTo>
                  <a:pt x="909718" y="229220"/>
                  <a:pt x="894274" y="213776"/>
                  <a:pt x="894274" y="194726"/>
                </a:cubicBezTo>
                <a:cubicBezTo>
                  <a:pt x="894274" y="175676"/>
                  <a:pt x="909718" y="160233"/>
                  <a:pt x="928767" y="160233"/>
                </a:cubicBezTo>
                <a:close/>
                <a:moveTo>
                  <a:pt x="749913" y="160233"/>
                </a:moveTo>
                <a:cubicBezTo>
                  <a:pt x="768963" y="160233"/>
                  <a:pt x="784406" y="175676"/>
                  <a:pt x="784406" y="194726"/>
                </a:cubicBezTo>
                <a:cubicBezTo>
                  <a:pt x="784406" y="213776"/>
                  <a:pt x="768963" y="229220"/>
                  <a:pt x="749913" y="229220"/>
                </a:cubicBezTo>
                <a:cubicBezTo>
                  <a:pt x="730863" y="229220"/>
                  <a:pt x="715419" y="213776"/>
                  <a:pt x="715419" y="194726"/>
                </a:cubicBezTo>
                <a:cubicBezTo>
                  <a:pt x="715419" y="175676"/>
                  <a:pt x="730863" y="160233"/>
                  <a:pt x="749913" y="160233"/>
                </a:cubicBezTo>
                <a:close/>
                <a:moveTo>
                  <a:pt x="571058" y="160233"/>
                </a:moveTo>
                <a:cubicBezTo>
                  <a:pt x="590108" y="160233"/>
                  <a:pt x="605552" y="175676"/>
                  <a:pt x="605552" y="194726"/>
                </a:cubicBezTo>
                <a:cubicBezTo>
                  <a:pt x="605552" y="213776"/>
                  <a:pt x="590108" y="229220"/>
                  <a:pt x="571058" y="229220"/>
                </a:cubicBezTo>
                <a:cubicBezTo>
                  <a:pt x="552008" y="229220"/>
                  <a:pt x="536564" y="213776"/>
                  <a:pt x="536564" y="194726"/>
                </a:cubicBezTo>
                <a:cubicBezTo>
                  <a:pt x="536564" y="175676"/>
                  <a:pt x="552008" y="160233"/>
                  <a:pt x="571058" y="160233"/>
                </a:cubicBezTo>
                <a:close/>
                <a:moveTo>
                  <a:pt x="392203" y="160233"/>
                </a:moveTo>
                <a:cubicBezTo>
                  <a:pt x="411253" y="160233"/>
                  <a:pt x="426697" y="175676"/>
                  <a:pt x="426697" y="194726"/>
                </a:cubicBezTo>
                <a:cubicBezTo>
                  <a:pt x="426697" y="213776"/>
                  <a:pt x="411253" y="229220"/>
                  <a:pt x="392203" y="229220"/>
                </a:cubicBezTo>
                <a:cubicBezTo>
                  <a:pt x="373153" y="229220"/>
                  <a:pt x="357710" y="213776"/>
                  <a:pt x="357710" y="194726"/>
                </a:cubicBezTo>
                <a:cubicBezTo>
                  <a:pt x="357710" y="175676"/>
                  <a:pt x="373153" y="160233"/>
                  <a:pt x="392203" y="160233"/>
                </a:cubicBezTo>
                <a:close/>
                <a:moveTo>
                  <a:pt x="213349" y="160233"/>
                </a:moveTo>
                <a:cubicBezTo>
                  <a:pt x="232399" y="160233"/>
                  <a:pt x="247843" y="175676"/>
                  <a:pt x="247843" y="194726"/>
                </a:cubicBezTo>
                <a:cubicBezTo>
                  <a:pt x="247843" y="213776"/>
                  <a:pt x="232399" y="229220"/>
                  <a:pt x="213349" y="229220"/>
                </a:cubicBezTo>
                <a:cubicBezTo>
                  <a:pt x="194298" y="229220"/>
                  <a:pt x="178855" y="213776"/>
                  <a:pt x="178855" y="194726"/>
                </a:cubicBezTo>
                <a:cubicBezTo>
                  <a:pt x="178855" y="175676"/>
                  <a:pt x="194298" y="160233"/>
                  <a:pt x="213349" y="160233"/>
                </a:cubicBezTo>
                <a:close/>
                <a:moveTo>
                  <a:pt x="34494" y="160233"/>
                </a:moveTo>
                <a:cubicBezTo>
                  <a:pt x="53544" y="160233"/>
                  <a:pt x="68988" y="175676"/>
                  <a:pt x="68988" y="194726"/>
                </a:cubicBezTo>
                <a:cubicBezTo>
                  <a:pt x="68988" y="213776"/>
                  <a:pt x="53544" y="229220"/>
                  <a:pt x="34494" y="229220"/>
                </a:cubicBezTo>
                <a:cubicBezTo>
                  <a:pt x="15444" y="229220"/>
                  <a:pt x="0" y="213776"/>
                  <a:pt x="0" y="194726"/>
                </a:cubicBezTo>
                <a:cubicBezTo>
                  <a:pt x="0" y="175676"/>
                  <a:pt x="15444" y="160233"/>
                  <a:pt x="34494" y="160233"/>
                </a:cubicBezTo>
                <a:close/>
                <a:moveTo>
                  <a:pt x="1107623" y="0"/>
                </a:moveTo>
                <a:cubicBezTo>
                  <a:pt x="1126673" y="0"/>
                  <a:pt x="1142116" y="15444"/>
                  <a:pt x="1142116" y="34494"/>
                </a:cubicBezTo>
                <a:cubicBezTo>
                  <a:pt x="1142116" y="53543"/>
                  <a:pt x="1126673" y="68988"/>
                  <a:pt x="1107623" y="68988"/>
                </a:cubicBezTo>
                <a:cubicBezTo>
                  <a:pt x="1088573" y="68988"/>
                  <a:pt x="1073129" y="53543"/>
                  <a:pt x="1073129" y="34494"/>
                </a:cubicBezTo>
                <a:cubicBezTo>
                  <a:pt x="1073129" y="15444"/>
                  <a:pt x="1088573" y="0"/>
                  <a:pt x="1107623" y="0"/>
                </a:cubicBezTo>
                <a:close/>
                <a:moveTo>
                  <a:pt x="928767" y="0"/>
                </a:moveTo>
                <a:cubicBezTo>
                  <a:pt x="947817" y="0"/>
                  <a:pt x="963261" y="15444"/>
                  <a:pt x="963261" y="34494"/>
                </a:cubicBezTo>
                <a:cubicBezTo>
                  <a:pt x="963261" y="53543"/>
                  <a:pt x="947817" y="68988"/>
                  <a:pt x="928767" y="68988"/>
                </a:cubicBezTo>
                <a:cubicBezTo>
                  <a:pt x="909718" y="68988"/>
                  <a:pt x="894274" y="53543"/>
                  <a:pt x="894274" y="34494"/>
                </a:cubicBezTo>
                <a:cubicBezTo>
                  <a:pt x="894274" y="15444"/>
                  <a:pt x="909718" y="0"/>
                  <a:pt x="928767" y="0"/>
                </a:cubicBezTo>
                <a:close/>
                <a:moveTo>
                  <a:pt x="749913" y="0"/>
                </a:moveTo>
                <a:cubicBezTo>
                  <a:pt x="768963" y="0"/>
                  <a:pt x="784406" y="15444"/>
                  <a:pt x="784406" y="34494"/>
                </a:cubicBezTo>
                <a:cubicBezTo>
                  <a:pt x="784406" y="53543"/>
                  <a:pt x="768963" y="68988"/>
                  <a:pt x="749913" y="68988"/>
                </a:cubicBezTo>
                <a:cubicBezTo>
                  <a:pt x="730863" y="68988"/>
                  <a:pt x="715419" y="53543"/>
                  <a:pt x="715419" y="34494"/>
                </a:cubicBezTo>
                <a:cubicBezTo>
                  <a:pt x="715419" y="15444"/>
                  <a:pt x="730863" y="0"/>
                  <a:pt x="749913" y="0"/>
                </a:cubicBezTo>
                <a:close/>
                <a:moveTo>
                  <a:pt x="571058" y="0"/>
                </a:moveTo>
                <a:cubicBezTo>
                  <a:pt x="590108" y="0"/>
                  <a:pt x="605552" y="15444"/>
                  <a:pt x="605552" y="34494"/>
                </a:cubicBezTo>
                <a:cubicBezTo>
                  <a:pt x="605552" y="53543"/>
                  <a:pt x="590108" y="68988"/>
                  <a:pt x="571058" y="68988"/>
                </a:cubicBezTo>
                <a:cubicBezTo>
                  <a:pt x="552008" y="68988"/>
                  <a:pt x="536564" y="53543"/>
                  <a:pt x="536564" y="34494"/>
                </a:cubicBezTo>
                <a:cubicBezTo>
                  <a:pt x="536564" y="15444"/>
                  <a:pt x="552008" y="0"/>
                  <a:pt x="571058" y="0"/>
                </a:cubicBezTo>
                <a:close/>
                <a:moveTo>
                  <a:pt x="392203" y="0"/>
                </a:moveTo>
                <a:cubicBezTo>
                  <a:pt x="411253" y="0"/>
                  <a:pt x="426697" y="15444"/>
                  <a:pt x="426697" y="34494"/>
                </a:cubicBezTo>
                <a:cubicBezTo>
                  <a:pt x="426697" y="53543"/>
                  <a:pt x="411253" y="68988"/>
                  <a:pt x="392203" y="68988"/>
                </a:cubicBezTo>
                <a:cubicBezTo>
                  <a:pt x="373153" y="68988"/>
                  <a:pt x="357710" y="53543"/>
                  <a:pt x="357710" y="34494"/>
                </a:cubicBezTo>
                <a:cubicBezTo>
                  <a:pt x="357710" y="15444"/>
                  <a:pt x="373153" y="0"/>
                  <a:pt x="392203" y="0"/>
                </a:cubicBezTo>
                <a:close/>
                <a:moveTo>
                  <a:pt x="213349" y="0"/>
                </a:moveTo>
                <a:cubicBezTo>
                  <a:pt x="232399" y="0"/>
                  <a:pt x="247843" y="15444"/>
                  <a:pt x="247843" y="34494"/>
                </a:cubicBezTo>
                <a:cubicBezTo>
                  <a:pt x="247843" y="53543"/>
                  <a:pt x="232399" y="68988"/>
                  <a:pt x="213349" y="68988"/>
                </a:cubicBezTo>
                <a:cubicBezTo>
                  <a:pt x="194298" y="68988"/>
                  <a:pt x="178855" y="53543"/>
                  <a:pt x="178855" y="34494"/>
                </a:cubicBezTo>
                <a:cubicBezTo>
                  <a:pt x="178855" y="15444"/>
                  <a:pt x="194298" y="0"/>
                  <a:pt x="213349" y="0"/>
                </a:cubicBezTo>
                <a:close/>
                <a:moveTo>
                  <a:pt x="34494" y="0"/>
                </a:moveTo>
                <a:cubicBezTo>
                  <a:pt x="53544" y="0"/>
                  <a:pt x="68988" y="15444"/>
                  <a:pt x="68988" y="34494"/>
                </a:cubicBezTo>
                <a:cubicBezTo>
                  <a:pt x="68988" y="53543"/>
                  <a:pt x="53544" y="68988"/>
                  <a:pt x="34494" y="68988"/>
                </a:cubicBezTo>
                <a:cubicBezTo>
                  <a:pt x="15444" y="68988"/>
                  <a:pt x="0" y="53543"/>
                  <a:pt x="0" y="34494"/>
                </a:cubicBezTo>
                <a:cubicBezTo>
                  <a:pt x="0" y="15444"/>
                  <a:pt x="15444" y="0"/>
                  <a:pt x="34494" y="0"/>
                </a:cubicBezTo>
                <a:close/>
              </a:path>
            </a:pathLst>
          </a:cu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椭圆 44"/>
          <p:cNvSpPr/>
          <p:nvPr>
            <p:custDataLst>
              <p:tags r:id="rId8"/>
            </p:custDataLst>
          </p:nvPr>
        </p:nvSpPr>
        <p:spPr>
          <a:xfrm>
            <a:off x="11568113" y="1484313"/>
            <a:ext cx="293227" cy="293227"/>
          </a:xfrm>
          <a:prstGeom prst="ellipse">
            <a:avLst/>
          </a:prstGeom>
          <a:solidFill>
            <a:schemeClr val="accent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55" name="任意多边形: 形状 54"/>
          <p:cNvSpPr/>
          <p:nvPr>
            <p:custDataLst>
              <p:tags r:id="rId9"/>
            </p:custDataLst>
          </p:nvPr>
        </p:nvSpPr>
        <p:spPr>
          <a:xfrm>
            <a:off x="0" y="0"/>
            <a:ext cx="2044125" cy="1484314"/>
          </a:xfrm>
          <a:custGeom>
            <a:avLst/>
            <a:gdLst>
              <a:gd name="connsiteX0" fmla="*/ 1518801 w 2044125"/>
              <a:gd name="connsiteY0" fmla="*/ 0 h 1484314"/>
              <a:gd name="connsiteX1" fmla="*/ 2044125 w 2044125"/>
              <a:gd name="connsiteY1" fmla="*/ 0 h 1484314"/>
              <a:gd name="connsiteX2" fmla="*/ 2039461 w 2044125"/>
              <a:gd name="connsiteY2" fmla="*/ 30566 h 1484314"/>
              <a:gd name="connsiteX3" fmla="*/ 255772 w 2044125"/>
              <a:gd name="connsiteY3" fmla="*/ 1484314 h 1484314"/>
              <a:gd name="connsiteX4" fmla="*/ 69618 w 2044125"/>
              <a:gd name="connsiteY4" fmla="*/ 1474914 h 1484314"/>
              <a:gd name="connsiteX5" fmla="*/ 0 w 2044125"/>
              <a:gd name="connsiteY5" fmla="*/ 1464289 h 1484314"/>
              <a:gd name="connsiteX6" fmla="*/ 0 w 2044125"/>
              <a:gd name="connsiteY6" fmla="*/ 946563 h 1484314"/>
              <a:gd name="connsiteX7" fmla="*/ 122005 w 2044125"/>
              <a:gd name="connsiteY7" fmla="*/ 965184 h 1484314"/>
              <a:gd name="connsiteX8" fmla="*/ 255771 w 2044125"/>
              <a:gd name="connsiteY8" fmla="*/ 971938 h 1484314"/>
              <a:gd name="connsiteX9" fmla="*/ 1505254 w 2044125"/>
              <a:gd name="connsiteY9" fmla="*/ 52685 h 148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125" h="1484314">
                <a:moveTo>
                  <a:pt x="1518801" y="0"/>
                </a:moveTo>
                <a:lnTo>
                  <a:pt x="2044125" y="0"/>
                </a:lnTo>
                <a:lnTo>
                  <a:pt x="2039461" y="30566"/>
                </a:lnTo>
                <a:cubicBezTo>
                  <a:pt x="1869689" y="860219"/>
                  <a:pt x="1135614" y="1484314"/>
                  <a:pt x="255772" y="1484314"/>
                </a:cubicBezTo>
                <a:cubicBezTo>
                  <a:pt x="192926" y="1484314"/>
                  <a:pt x="130824" y="1481130"/>
                  <a:pt x="69618" y="1474914"/>
                </a:cubicBezTo>
                <a:lnTo>
                  <a:pt x="0" y="1464289"/>
                </a:lnTo>
                <a:lnTo>
                  <a:pt x="0" y="946563"/>
                </a:lnTo>
                <a:lnTo>
                  <a:pt x="122005" y="965184"/>
                </a:lnTo>
                <a:cubicBezTo>
                  <a:pt x="165986" y="969650"/>
                  <a:pt x="210612" y="971938"/>
                  <a:pt x="255771" y="971938"/>
                </a:cubicBezTo>
                <a:cubicBezTo>
                  <a:pt x="842847" y="971938"/>
                  <a:pt x="1339608" y="585254"/>
                  <a:pt x="1505254" y="52685"/>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48" name="圆: 空心 47"/>
          <p:cNvSpPr/>
          <p:nvPr>
            <p:custDataLst>
              <p:tags r:id="rId10"/>
            </p:custDataLst>
          </p:nvPr>
        </p:nvSpPr>
        <p:spPr>
          <a:xfrm>
            <a:off x="10398495" y="5928897"/>
            <a:ext cx="379828" cy="379828"/>
          </a:xfrm>
          <a:prstGeom prst="donut">
            <a:avLst>
              <a:gd name="adj" fmla="val 25000"/>
            </a:avLst>
          </a:prstGeom>
          <a:solidFill>
            <a:schemeClr val="accent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49" name="圆: 空心 48"/>
          <p:cNvSpPr/>
          <p:nvPr>
            <p:custDataLst>
              <p:tags r:id="rId11"/>
            </p:custDataLst>
          </p:nvPr>
        </p:nvSpPr>
        <p:spPr>
          <a:xfrm>
            <a:off x="1102095" y="359361"/>
            <a:ext cx="379828" cy="379828"/>
          </a:xfrm>
          <a:prstGeom prst="donut">
            <a:avLst>
              <a:gd name="adj" fmla="val 25000"/>
            </a:avLst>
          </a:prstGeom>
          <a:solidFill>
            <a:schemeClr val="bg1"/>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椭圆 59"/>
          <p:cNvSpPr/>
          <p:nvPr>
            <p:custDataLst>
              <p:tags r:id="rId12"/>
            </p:custDataLst>
          </p:nvPr>
        </p:nvSpPr>
        <p:spPr>
          <a:xfrm flipH="1">
            <a:off x="726758" y="4695825"/>
            <a:ext cx="590550" cy="590550"/>
          </a:xfrm>
          <a:prstGeom prst="ellipse">
            <a:avLst/>
          </a:prstGeom>
          <a:solidFill>
            <a:schemeClr val="accent1">
              <a:alpha val="53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8" name="节编号"/>
          <p:cNvSpPr txBox="1">
            <a:spLocks noGrp="1"/>
          </p:cNvSpPr>
          <p:nvPr>
            <p:ph type="body" idx="2" hasCustomPrompt="1"/>
            <p:custDataLst>
              <p:tags r:id="rId13"/>
            </p:custDataLst>
          </p:nvPr>
        </p:nvSpPr>
        <p:spPr>
          <a:xfrm>
            <a:off x="2514600" y="1515110"/>
            <a:ext cx="7305040" cy="1745615"/>
          </a:xfrm>
          <a:prstGeom prst="rect">
            <a:avLst/>
          </a:prstGeom>
          <a:noFill/>
        </p:spPr>
        <p:txBody>
          <a:bodyPr vert="horz" wrap="none" lIns="0" tIns="0" rIns="0" bIns="0" rtlCol="0" anchor="b" anchorCtr="0">
            <a:normAutofit/>
          </a:bodyPr>
          <a:lstStyle>
            <a:lvl1pPr marL="0" marR="0" lvl="0" algn="ctr" defTabSz="914400" rtl="0" eaLnBrk="1" fontAlgn="auto" latinLnBrk="0" hangingPunct="1">
              <a:lnSpc>
                <a:spcPct val="100000"/>
              </a:lnSpc>
              <a:buClrTx/>
              <a:buSzTx/>
              <a:buFontTx/>
              <a:buNone/>
              <a:defRPr kumimoji="0" lang="en-US" sz="11500" b="1" i="0" u="none" strike="noStrike" kern="1200" cap="none" spc="0" normalizeH="0" baseline="0" noProof="1">
                <a:ln w="9525">
                  <a:solidFill>
                    <a:schemeClr val="accent1"/>
                  </a:solidFill>
                </a:ln>
                <a:noFill/>
                <a:latin typeface="+mn-lt"/>
                <a:sym typeface="+mn-ea"/>
              </a:defRPr>
            </a:lvl1pPr>
          </a:lstStyle>
          <a:p>
            <a:pPr lvl="0" algn="ctr">
              <a:buClrTx/>
              <a:buSzTx/>
              <a:buFontTx/>
            </a:pPr>
            <a:r>
              <a:rPr>
                <a:latin typeface="+mn-lt"/>
                <a:sym typeface="+mn-ea"/>
              </a:rPr>
              <a:t>Click to add text</a:t>
            </a:r>
            <a:endParaRPr>
              <a:sym typeface="+mn-ea"/>
            </a:endParaRPr>
          </a:p>
        </p:txBody>
      </p:sp>
      <p:sp>
        <p:nvSpPr>
          <p:cNvPr id="7" name="标题"/>
          <p:cNvSpPr txBox="1">
            <a:spLocks noGrp="1"/>
          </p:cNvSpPr>
          <p:nvPr>
            <p:ph type="title" idx="1" hasCustomPrompt="1"/>
            <p:custDataLst>
              <p:tags r:id="rId14"/>
            </p:custDataLst>
          </p:nvPr>
        </p:nvSpPr>
        <p:spPr>
          <a:xfrm>
            <a:off x="1684655" y="3261360"/>
            <a:ext cx="8844915" cy="2823210"/>
          </a:xfrm>
          <a:prstGeom prst="rect">
            <a:avLst/>
          </a:prstGeom>
          <a:noFill/>
        </p:spPr>
        <p:txBody>
          <a:bodyPr vert="horz"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sz="4800" b="1" i="0" u="none" strike="noStrike" kern="1200" cap="none" spc="0" normalizeH="0" baseline="0" noProof="1" dirty="0">
                <a:gradFill>
                  <a:gsLst>
                    <a:gs pos="0">
                      <a:schemeClr val="accent1"/>
                    </a:gs>
                    <a:gs pos="100000">
                      <a:schemeClr val="accent2"/>
                    </a:gs>
                  </a:gsLst>
                  <a:lin ang="2700000" scaled="1"/>
                </a:gradFill>
                <a:latin typeface="+mj-lt"/>
                <a:sym typeface="+mn-ea"/>
              </a:defRPr>
            </a:lvl1pPr>
          </a:lstStyle>
          <a:p>
            <a:pPr lvl="0" algn="ctr">
              <a:buClrTx/>
              <a:buSzTx/>
              <a:buFontTx/>
            </a:pPr>
            <a:r>
              <a:rPr>
                <a:latin typeface="+mj-lt"/>
                <a:sym typeface="+mn-ea"/>
              </a:rPr>
              <a:t>Click to add title</a:t>
            </a:r>
            <a:endParaRPr>
              <a:sym typeface="+mn-ea"/>
            </a:endParaRPr>
          </a:p>
        </p:txBody>
      </p:sp>
      <p:sp>
        <p:nvSpPr>
          <p:cNvPr id="4" name="日期占位符 3"/>
          <p:cNvSpPr>
            <a:spLocks noGrp="1"/>
          </p:cNvSpPr>
          <p:nvPr>
            <p:ph type="dt" sz="half" idx="10"/>
            <p:custDataLst>
              <p:tags r:id="rId15"/>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6"/>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7"/>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3" name="任意多边形: 形状 12"/>
          <p:cNvSpPr/>
          <p:nvPr>
            <p:custDataLst>
              <p:tags r:id="rId3"/>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10" name="正文"/>
          <p:cNvSpPr txBox="1">
            <a:spLocks noGrp="1"/>
          </p:cNvSpPr>
          <p:nvPr>
            <p:ph idx="3" hasCustomPrompt="1"/>
            <p:custDataLst>
              <p:tags r:id="rId4"/>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9" name="正文"/>
          <p:cNvSpPr txBox="1">
            <a:spLocks noGrp="1"/>
          </p:cNvSpPr>
          <p:nvPr>
            <p:ph idx="2" hasCustomPrompt="1"/>
            <p:custDataLst>
              <p:tags r:id="rId5"/>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8" name="标题"/>
          <p:cNvSpPr txBox="1">
            <a:spLocks noGrp="1"/>
          </p:cNvSpPr>
          <p:nvPr>
            <p:ph type="title" idx="1" hasCustomPrompt="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1" i="0" u="none" strike="noStrike" kern="1200" cap="none" spc="0" normalizeH="0" baseline="0" noProof="1" dirty="0">
                <a:ln>
                  <a:noFill/>
                  <a:prstDash val="sysDot"/>
                </a:ln>
                <a:solidFill>
                  <a:schemeClr val="accent1"/>
                </a:solidFill>
                <a:uFillTx/>
                <a:latin typeface="+mj-lt"/>
              </a:defRPr>
            </a:lvl1pPr>
          </a:lstStyle>
          <a:p>
            <a:pPr lvl="0"/>
            <a:r>
              <a:rPr>
                <a:latin typeface="+mj-lt"/>
                <a:sym typeface="+mn-ea"/>
              </a:rPr>
              <a:t>Click to add title</a:t>
            </a:r>
            <a:endParaRPr>
              <a:sym typeface="+mn-ea"/>
            </a:endParaRPr>
          </a:p>
        </p:txBody>
      </p:sp>
      <p:sp>
        <p:nvSpPr>
          <p:cNvPr id="5" name="日期占位符 4"/>
          <p:cNvSpPr>
            <a:spLocks noGrp="1"/>
          </p:cNvSpPr>
          <p:nvPr>
            <p:ph type="dt" sz="half" idx="10"/>
            <p:custDataLst>
              <p:tags r:id="rId7"/>
            </p:custDataLst>
          </p:nvPr>
        </p:nvSpPr>
        <p:spPr>
          <a:xfrm>
            <a:off x="612000" y="6314400"/>
            <a:ext cx="2700000" cy="316800"/>
          </a:xfrm>
        </p:spPr>
        <p:txBody>
          <a:bodyPr/>
          <a:lstStyle/>
          <a:p>
            <a:r>
              <a:rPr lang="en-US"/>
              <a:t>Date Area</a:t>
            </a:r>
            <a:endParaRPr lang="en-US"/>
          </a:p>
        </p:txBody>
      </p:sp>
      <p:sp>
        <p:nvSpPr>
          <p:cNvPr id="6" name="页脚占位符 5"/>
          <p:cNvSpPr>
            <a:spLocks noGrp="1"/>
          </p:cNvSpPr>
          <p:nvPr>
            <p:ph type="ftr" sz="quarter" idx="11"/>
            <p:custDataLst>
              <p:tags r:id="rId8"/>
            </p:custDataLst>
          </p:nvPr>
        </p:nvSpPr>
        <p:spPr>
          <a:xfrm>
            <a:off x="4116000" y="6314400"/>
            <a:ext cx="3960000" cy="316800"/>
          </a:xfrm>
        </p:spPr>
        <p:txBody>
          <a:bodyPr/>
          <a:lstStyle/>
          <a:p>
            <a:endParaRPr lang="en-US" dirty="0"/>
          </a:p>
        </p:txBody>
      </p:sp>
      <p:sp>
        <p:nvSpPr>
          <p:cNvPr id="7" name="灯片编号占位符 6"/>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5" name="任意多边形: 形状 12"/>
          <p:cNvSpPr/>
          <p:nvPr>
            <p:custDataLst>
              <p:tags r:id="rId3"/>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14" name="正文"/>
          <p:cNvSpPr txBox="1">
            <a:spLocks noGrp="1"/>
          </p:cNvSpPr>
          <p:nvPr>
            <p:ph idx="5" hasCustomPrompt="1"/>
            <p:custDataLst>
              <p:tags r:id="rId4"/>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13" name="标题"/>
          <p:cNvSpPr txBox="1">
            <a:spLocks noGrp="1"/>
          </p:cNvSpPr>
          <p:nvPr>
            <p:ph type="title" idx="4" hasCustomPrompt="1"/>
            <p:custDataLst>
              <p:tags r:id="rId5"/>
            </p:custDataLst>
          </p:nvPr>
        </p:nvSpPr>
        <p:spPr>
          <a:xfrm>
            <a:off x="6235200" y="1419070"/>
            <a:ext cx="5342400" cy="42037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1" i="0" u="none" strike="noStrike" kern="1200" cap="none" spc="0" normalizeH="0" baseline="0" noProof="1" dirty="0">
                <a:solidFill>
                  <a:schemeClr val="tx1">
                    <a:lumMod val="85000"/>
                    <a:lumOff val="15000"/>
                  </a:schemeClr>
                </a:solidFill>
                <a:latin typeface="+mj-lt"/>
              </a:defRPr>
            </a:lvl1pPr>
          </a:lstStyle>
          <a:p>
            <a:pPr lvl="0"/>
            <a:r>
              <a:rPr>
                <a:latin typeface="+mj-lt"/>
                <a:sym typeface="+mn-ea"/>
              </a:rPr>
              <a:t>Click to add title</a:t>
            </a:r>
            <a:endParaRPr>
              <a:sym typeface="+mn-ea"/>
            </a:endParaRPr>
          </a:p>
        </p:txBody>
      </p:sp>
      <p:sp>
        <p:nvSpPr>
          <p:cNvPr id="12" name="正文"/>
          <p:cNvSpPr txBox="1">
            <a:spLocks noGrp="1"/>
          </p:cNvSpPr>
          <p:nvPr>
            <p:ph idx="3" hasCustomPrompt="1"/>
            <p:custDataLst>
              <p:tags r:id="rId6"/>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11" name="标题"/>
          <p:cNvSpPr txBox="1">
            <a:spLocks noGrp="1"/>
          </p:cNvSpPr>
          <p:nvPr>
            <p:ph type="title" idx="2" hasCustomPrompt="1"/>
            <p:custDataLst>
              <p:tags r:id="rId7"/>
            </p:custDataLst>
          </p:nvPr>
        </p:nvSpPr>
        <p:spPr>
          <a:xfrm>
            <a:off x="608400" y="1418405"/>
            <a:ext cx="5342400" cy="42037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1" i="0" u="none" strike="noStrike" kern="1200" cap="none" spc="0" normalizeH="0" baseline="0" noProof="1">
                <a:solidFill>
                  <a:schemeClr val="tx1">
                    <a:lumMod val="85000"/>
                    <a:lumOff val="15000"/>
                  </a:schemeClr>
                </a:solidFill>
                <a:latin typeface="+mj-lt"/>
              </a:defRPr>
            </a:lvl1pPr>
          </a:lstStyle>
          <a:p>
            <a:pPr lvl="0"/>
            <a:r>
              <a:rPr>
                <a:latin typeface="+mj-lt"/>
                <a:sym typeface="+mn-ea"/>
              </a:rPr>
              <a:t>Click to add title</a:t>
            </a:r>
            <a:endParaRPr>
              <a:sym typeface="+mn-ea"/>
            </a:endParaRPr>
          </a:p>
        </p:txBody>
      </p:sp>
      <p:sp>
        <p:nvSpPr>
          <p:cNvPr id="10" name="标题"/>
          <p:cNvSpPr txBox="1">
            <a:spLocks noGrp="1"/>
          </p:cNvSpPr>
          <p:nvPr>
            <p:ph type="title" idx="1" hasCustomPrompt="1"/>
            <p:custDataLst>
              <p:tags r:id="rId8"/>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1" i="0" u="none" strike="noStrike" kern="1200" cap="none" spc="0" normalizeH="0" baseline="0" noProof="1" dirty="0">
                <a:ln>
                  <a:noFill/>
                  <a:prstDash val="sysDot"/>
                </a:ln>
                <a:solidFill>
                  <a:schemeClr val="accent1"/>
                </a:solidFill>
                <a:uFillTx/>
                <a:latin typeface="+mj-lt"/>
              </a:defRPr>
            </a:lvl1pPr>
          </a:lstStyle>
          <a:p>
            <a:pPr lvl="0"/>
            <a:r>
              <a:rPr>
                <a:latin typeface="+mj-lt"/>
                <a:sym typeface="+mn-ea"/>
              </a:rPr>
              <a:t>Click to add title</a:t>
            </a:r>
            <a:endParaRPr>
              <a:sym typeface="+mn-ea"/>
            </a:endParaRPr>
          </a:p>
        </p:txBody>
      </p:sp>
      <p:sp>
        <p:nvSpPr>
          <p:cNvPr id="7" name="日期占位符 6"/>
          <p:cNvSpPr>
            <a:spLocks noGrp="1"/>
          </p:cNvSpPr>
          <p:nvPr>
            <p:ph type="dt" sz="half" idx="10"/>
            <p:custDataLst>
              <p:tags r:id="rId9"/>
            </p:custDataLst>
          </p:nvPr>
        </p:nvSpPr>
        <p:spPr>
          <a:xfrm>
            <a:off x="612000" y="6314400"/>
            <a:ext cx="2700000" cy="316800"/>
          </a:xfrm>
        </p:spPr>
        <p:txBody>
          <a:bodyPr/>
          <a:lstStyle/>
          <a:p>
            <a:r>
              <a:rPr lang="en-US"/>
              <a:t>Date Area</a:t>
            </a:r>
            <a:endParaRPr lang="en-US"/>
          </a:p>
        </p:txBody>
      </p:sp>
      <p:sp>
        <p:nvSpPr>
          <p:cNvPr id="8" name="页脚占位符 7"/>
          <p:cNvSpPr>
            <a:spLocks noGrp="1"/>
          </p:cNvSpPr>
          <p:nvPr>
            <p:ph type="ftr" sz="quarter" idx="11"/>
            <p:custDataLst>
              <p:tags r:id="rId10"/>
            </p:custDataLst>
          </p:nvPr>
        </p:nvSpPr>
        <p:spPr>
          <a:xfrm>
            <a:off x="4116000" y="6314400"/>
            <a:ext cx="3960000" cy="316800"/>
          </a:xfrm>
        </p:spPr>
        <p:txBody>
          <a:bodyPr/>
          <a:lstStyle/>
          <a:p>
            <a:endParaRPr lang="en-US" dirty="0"/>
          </a:p>
        </p:txBody>
      </p:sp>
      <p:sp>
        <p:nvSpPr>
          <p:cNvPr id="9" name="灯片编号占位符 8"/>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3" name="任意多边形: 形状 12"/>
          <p:cNvSpPr/>
          <p:nvPr>
            <p:custDataLst>
              <p:tags r:id="rId3"/>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6" name="标题"/>
          <p:cNvSpPr txBox="1">
            <a:spLocks noGrp="1"/>
          </p:cNvSpPr>
          <p:nvPr>
            <p:ph type="title" idx="1" hasCustomPrompt="1"/>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1" i="0" u="none" strike="noStrike" kern="1200" cap="none" spc="0" normalizeH="0" baseline="0" noProof="1" dirty="0">
                <a:ln>
                  <a:noFill/>
                  <a:prstDash val="sysDot"/>
                </a:ln>
                <a:solidFill>
                  <a:schemeClr val="accent1"/>
                </a:solidFill>
                <a:uFillTx/>
                <a:latin typeface="+mj-lt"/>
              </a:defRPr>
            </a:lvl1pPr>
          </a:lstStyle>
          <a:p>
            <a:pPr lvl="0"/>
            <a:r>
              <a:rPr>
                <a:latin typeface="+mj-lt"/>
                <a:sym typeface="+mn-ea"/>
              </a:rPr>
              <a:t>Click to add title</a:t>
            </a:r>
            <a:endParaRPr>
              <a:sym typeface="+mn-ea"/>
            </a:endParaRP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3" name="任意多边形: 形状 12"/>
          <p:cNvSpPr/>
          <p:nvPr>
            <p:custDataLst>
              <p:tags r:id="rId2"/>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21" name="任意多边形: 形状 20"/>
          <p:cNvSpPr/>
          <p:nvPr>
            <p:custDataLst>
              <p:tags r:id="rId3"/>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2" name="日期占位符 1"/>
          <p:cNvSpPr>
            <a:spLocks noGrp="1"/>
          </p:cNvSpPr>
          <p:nvPr>
            <p:ph type="dt" sz="half" idx="10"/>
            <p:custDataLst>
              <p:tags r:id="rId4"/>
            </p:custDataLst>
          </p:nvPr>
        </p:nvSpPr>
        <p:spPr/>
        <p:txBody>
          <a:bodyPr/>
          <a:lstStyle/>
          <a:p>
            <a:r>
              <a:rPr lang="en-US"/>
              <a:t>Date Area</a:t>
            </a:r>
            <a:endParaRPr lang="en-US"/>
          </a:p>
        </p:txBody>
      </p:sp>
      <p:sp>
        <p:nvSpPr>
          <p:cNvPr id="3" name="页脚占位符 2"/>
          <p:cNvSpPr>
            <a:spLocks noGrp="1"/>
          </p:cNvSpPr>
          <p:nvPr>
            <p:ph type="ftr" sz="quarter" idx="11"/>
            <p:custDataLst>
              <p:tags r:id="rId5"/>
            </p:custDataLst>
          </p:nvPr>
        </p:nvSpPr>
        <p:spPr/>
        <p:txBody>
          <a:bodyPr/>
          <a:lstStyle/>
          <a:p>
            <a:endParaRPr lang="en-US" dirty="0"/>
          </a:p>
        </p:txBody>
      </p:sp>
      <p:sp>
        <p:nvSpPr>
          <p:cNvPr id="4" name="灯片编号占位符 3"/>
          <p:cNvSpPr>
            <a:spLocks noGrp="1"/>
          </p:cNvSpPr>
          <p:nvPr>
            <p:ph type="sldNum" sz="quarter" idx="12"/>
            <p:custDataLst>
              <p:tags r:id="rId6"/>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showMasterSp="0">
  <p:cSld name="Content Only">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lt"/>
            </a:endParaRPr>
          </a:p>
        </p:txBody>
      </p:sp>
      <p:sp>
        <p:nvSpPr>
          <p:cNvPr id="13" name="任意多边形: 形状 12"/>
          <p:cNvSpPr/>
          <p:nvPr>
            <p:custDataLst>
              <p:tags r:id="rId3"/>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sym typeface="+mn-lt"/>
            </a:endParaRPr>
          </a:p>
        </p:txBody>
      </p:sp>
      <p:sp>
        <p:nvSpPr>
          <p:cNvPr id="7" name="正文"/>
          <p:cNvSpPr txBox="1">
            <a:spLocks noGrp="1"/>
          </p:cNvSpPr>
          <p:nvPr>
            <p:ph idx="1" hasCustomPrompt="1"/>
            <p:custDataLst>
              <p:tags r:id="rId4"/>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4" name="日期占位符 3"/>
          <p:cNvSpPr>
            <a:spLocks noGrp="1"/>
          </p:cNvSpPr>
          <p:nvPr>
            <p:ph type="dt" sz="half" idx="10"/>
            <p:custDataLst>
              <p:tags r:id="rId5"/>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125.xml"/><Relationship Id="rId2" Type="http://schemas.openxmlformats.org/officeDocument/2006/relationships/slideLayout" Target="../slideLayouts/slideLayout2.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1" name="任意多边形: 形状 20"/>
          <p:cNvSpPr/>
          <p:nvPr>
            <p:custDataLst>
              <p:tags r:id="rId13"/>
            </p:custDataLst>
          </p:nvPr>
        </p:nvSpPr>
        <p:spPr>
          <a:xfrm>
            <a:off x="10284619" y="0"/>
            <a:ext cx="1907381" cy="2020491"/>
          </a:xfrm>
          <a:custGeom>
            <a:avLst/>
            <a:gdLst>
              <a:gd name="connsiteX0" fmla="*/ 27051 w 1907381"/>
              <a:gd name="connsiteY0" fmla="*/ 0 h 2020491"/>
              <a:gd name="connsiteX1" fmla="*/ 1907381 w 1907381"/>
              <a:gd name="connsiteY1" fmla="*/ 0 h 2020491"/>
              <a:gd name="connsiteX2" fmla="*/ 1907381 w 1907381"/>
              <a:gd name="connsiteY2" fmla="*/ 2010703 h 2020491"/>
              <a:gd name="connsiteX3" fmla="*/ 1901609 w 1907381"/>
              <a:gd name="connsiteY3" fmla="*/ 2011584 h 2020491"/>
              <a:gd name="connsiteX4" fmla="*/ 1725216 w 1907381"/>
              <a:gd name="connsiteY4" fmla="*/ 2020491 h 2020491"/>
              <a:gd name="connsiteX5" fmla="*/ 0 w 1907381"/>
              <a:gd name="connsiteY5" fmla="*/ 295275 h 2020491"/>
              <a:gd name="connsiteX6" fmla="*/ 8907 w 1907381"/>
              <a:gd name="connsiteY6" fmla="*/ 118882 h 202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81" h="2020491">
                <a:moveTo>
                  <a:pt x="27051" y="0"/>
                </a:moveTo>
                <a:lnTo>
                  <a:pt x="1907381" y="0"/>
                </a:lnTo>
                <a:lnTo>
                  <a:pt x="1907381" y="2010703"/>
                </a:lnTo>
                <a:lnTo>
                  <a:pt x="1901609" y="2011584"/>
                </a:lnTo>
                <a:cubicBezTo>
                  <a:pt x="1843612" y="2017474"/>
                  <a:pt x="1784767" y="2020491"/>
                  <a:pt x="1725216" y="2020491"/>
                </a:cubicBezTo>
                <a:cubicBezTo>
                  <a:pt x="772406" y="2020491"/>
                  <a:pt x="0" y="1248085"/>
                  <a:pt x="0" y="295275"/>
                </a:cubicBezTo>
                <a:cubicBezTo>
                  <a:pt x="0" y="235725"/>
                  <a:pt x="3017" y="176879"/>
                  <a:pt x="8907" y="118882"/>
                </a:cubicBezTo>
                <a:close/>
              </a:path>
            </a:pathLst>
          </a:custGeom>
          <a:solidFill>
            <a:schemeClr val="accent1">
              <a:alpha val="15000"/>
            </a:schemeClr>
          </a:soli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Arial" panose="020B0604020202020204" pitchFamily="34" charset="0"/>
            </a:endParaRPr>
          </a:p>
        </p:txBody>
      </p:sp>
      <p:sp>
        <p:nvSpPr>
          <p:cNvPr id="13" name="任意多边形: 形状 12"/>
          <p:cNvSpPr/>
          <p:nvPr>
            <p:custDataLst>
              <p:tags r:id="rId14"/>
            </p:custDataLst>
          </p:nvPr>
        </p:nvSpPr>
        <p:spPr>
          <a:xfrm>
            <a:off x="0" y="6237288"/>
            <a:ext cx="634186" cy="620712"/>
          </a:xfrm>
          <a:custGeom>
            <a:avLst/>
            <a:gdLst>
              <a:gd name="connsiteX0" fmla="*/ 0 w 634186"/>
              <a:gd name="connsiteY0" fmla="*/ 0 h 620712"/>
              <a:gd name="connsiteX1" fmla="*/ 622781 w 634186"/>
              <a:gd name="connsiteY1" fmla="*/ 507581 h 620712"/>
              <a:gd name="connsiteX2" fmla="*/ 634186 w 634186"/>
              <a:gd name="connsiteY2" fmla="*/ 620712 h 620712"/>
              <a:gd name="connsiteX3" fmla="*/ 0 w 634186"/>
              <a:gd name="connsiteY3" fmla="*/ 620712 h 620712"/>
            </a:gdLst>
            <a:ahLst/>
            <a:cxnLst>
              <a:cxn ang="0">
                <a:pos x="connsiteX0" y="connsiteY0"/>
              </a:cxn>
              <a:cxn ang="0">
                <a:pos x="connsiteX1" y="connsiteY1"/>
              </a:cxn>
              <a:cxn ang="0">
                <a:pos x="connsiteX2" y="connsiteY2"/>
              </a:cxn>
              <a:cxn ang="0">
                <a:pos x="connsiteX3" y="connsiteY3"/>
              </a:cxn>
            </a:cxnLst>
            <a:rect l="l" t="t" r="r" b="b"/>
            <a:pathLst>
              <a:path w="634186" h="620712">
                <a:moveTo>
                  <a:pt x="0" y="0"/>
                </a:moveTo>
                <a:cubicBezTo>
                  <a:pt x="307200" y="0"/>
                  <a:pt x="563505" y="217906"/>
                  <a:pt x="622781" y="507581"/>
                </a:cubicBezTo>
                <a:lnTo>
                  <a:pt x="634186" y="620712"/>
                </a:lnTo>
                <a:lnTo>
                  <a:pt x="0" y="620712"/>
                </a:lnTo>
                <a:close/>
              </a:path>
            </a:pathLst>
          </a:custGeom>
          <a:gradFill>
            <a:gsLst>
              <a:gs pos="0">
                <a:schemeClr val="accent1"/>
              </a:gs>
              <a:gs pos="100000">
                <a:schemeClr val="accent2">
                  <a:lumMod val="85000"/>
                  <a:lumOff val="15000"/>
                </a:schemeClr>
              </a:gs>
            </a:gsLst>
            <a:lin ang="5400000" scaled="0"/>
          </a:gradFill>
          <a:ln>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noFill/>
              <a:latin typeface="Arial" panose="020B0604020202020204" pitchFamily="34" charset="0"/>
              <a:sym typeface="Arial" panose="020B0604020202020204" pitchFamily="34" charset="0"/>
            </a:endParaRPr>
          </a:p>
        </p:txBody>
      </p:sp>
      <p:sp>
        <p:nvSpPr>
          <p:cNvPr id="9" name="日期占位符 8"/>
          <p:cNvSpPr>
            <a:spLocks noGrp="1"/>
          </p:cNvSpPr>
          <p:nvPr>
            <p:ph type="dt" sz="half" idx="10"/>
            <p:custDataLst>
              <p:tags r:id="rId1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10" name="页脚占位符 9"/>
          <p:cNvSpPr>
            <a:spLocks noGrp="1"/>
          </p:cNvSpPr>
          <p:nvPr>
            <p:ph type="ftr" sz="quarter" idx="11"/>
            <p:custDataLst>
              <p:tags r:id="rId1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1" name="灯片编号占位符 10"/>
          <p:cNvSpPr>
            <a:spLocks noGrp="1"/>
          </p:cNvSpPr>
          <p:nvPr>
            <p:ph type="sldNum" sz="quarter" idx="12"/>
            <p:custDataLst>
              <p:tags r:id="rId1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2" name="标题占位符 1"/>
          <p:cNvSpPr>
            <a:spLocks noGrp="1"/>
          </p:cNvSpPr>
          <p:nvPr>
            <p:ph type="title"/>
            <p:custDataLst>
              <p:tags r:id="rId18"/>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en-US">
                <a:latin typeface="+mj-lt"/>
              </a:rPr>
              <a:t>Click to add title</a:t>
            </a:r>
            <a:endParaRPr lang="en-US"/>
          </a:p>
        </p:txBody>
      </p:sp>
      <p:sp>
        <p:nvSpPr>
          <p:cNvPr id="3" name="文本占位符 2"/>
          <p:cNvSpPr>
            <a:spLocks noGrp="1"/>
          </p:cNvSpPr>
          <p:nvPr>
            <p:ph type="body" idx="1"/>
            <p:custDataLst>
              <p:tags r:id="rId19"/>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buClrTx/>
              <a:buSzTx/>
            </a:pPr>
            <a:r>
              <a:rPr lang="en-US">
                <a:latin typeface="+mn-lt"/>
              </a:rPr>
              <a:t>Click to add text</a:t>
            </a:r>
            <a:endParaRPr lang="en-US"/>
          </a:p>
        </p:txBody>
      </p:sp>
      <p:sp>
        <p:nvSpPr>
          <p:cNvPr id="5"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kumimoji="0" lang="en-US" sz="3200" b="1" i="0" u="none" strike="noStrike" kern="1200" cap="none" spc="300" normalizeH="0" baseline="0" smtClean="0">
          <a:ln>
            <a:noFill/>
            <a:prstDash val="sysDot"/>
          </a:ln>
          <a:solidFill>
            <a:schemeClr val="accent1"/>
          </a:solidFill>
          <a:uFillTx/>
          <a:latin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en-US" sz="1800" b="0" i="0" u="none" strike="noStrike" kern="1200" cap="none" spc="150" normalizeH="0" baseline="0" smtClean="0">
          <a:ln>
            <a:noFill/>
            <a:prstDash val="sysDot"/>
          </a:ln>
          <a:solidFill>
            <a:schemeClr val="tx1">
              <a:lumMod val="75000"/>
              <a:lumOff val="25000"/>
            </a:schemeClr>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en-US" sz="1600" b="0" i="0" u="none" strike="noStrike" kern="1200" cap="none" spc="150" normalizeH="0" baseline="0" smtClean="0">
          <a:solidFill>
            <a:schemeClr val="tx1">
              <a:lumMod val="65000"/>
              <a:lumOff val="35000"/>
            </a:schemeClr>
          </a:solidFill>
          <a:uFillTx/>
          <a:latin typeface="Microsoft YaHei" panose="020B050302020402020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1600" b="0" i="0" u="none" strike="noStrike" kern="1200" cap="none" spc="150" normalizeH="0" baseline="0" smtClean="0">
          <a:solidFill>
            <a:schemeClr val="tx1">
              <a:lumMod val="65000"/>
              <a:lumOff val="35000"/>
            </a:schemeClr>
          </a:solidFill>
          <a:uFillTx/>
          <a:latin typeface="Microsoft YaHei" panose="020B0503020204020204"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en-US" sz="1400" b="0" i="0" u="none" strike="noStrike" kern="1200" cap="none" spc="150" normalizeH="0" baseline="0" smtClean="0">
          <a:solidFill>
            <a:schemeClr val="tx1">
              <a:lumMod val="65000"/>
              <a:lumOff val="35000"/>
            </a:schemeClr>
          </a:solidFill>
          <a:uFillTx/>
          <a:latin typeface="Microsoft YaHei" panose="020B0503020204020204"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1400" b="0" i="0" u="none" strike="noStrike" kern="1200" cap="none" spc="150" normalizeH="0" baseline="0" smtClean="0">
          <a:solidFill>
            <a:schemeClr val="tx1">
              <a:lumMod val="65000"/>
              <a:lumOff val="35000"/>
            </a:schemeClr>
          </a:solidFill>
          <a:uFillTx/>
          <a:latin typeface="Microsoft YaHei"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8.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tags" Target="../tags/tag127.xml"/><Relationship Id="rId1" Type="http://schemas.openxmlformats.org/officeDocument/2006/relationships/tags" Target="../tags/tag126.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9.xml"/><Relationship Id="rId3" Type="http://schemas.openxmlformats.org/officeDocument/2006/relationships/image" Target="../media/image8.png"/><Relationship Id="rId2" Type="http://schemas.openxmlformats.org/officeDocument/2006/relationships/tags" Target="../tags/tag148.xml"/><Relationship Id="rId1" Type="http://schemas.openxmlformats.org/officeDocument/2006/relationships/tags" Target="../tags/tag14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2.xml"/><Relationship Id="rId3" Type="http://schemas.openxmlformats.org/officeDocument/2006/relationships/image" Target="../media/image9.jpeg"/><Relationship Id="rId2" Type="http://schemas.openxmlformats.org/officeDocument/2006/relationships/tags" Target="../tags/tag151.xml"/><Relationship Id="rId1" Type="http://schemas.openxmlformats.org/officeDocument/2006/relationships/tags" Target="../tags/tag150.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8.xml"/><Relationship Id="rId3" Type="http://schemas.openxmlformats.org/officeDocument/2006/relationships/image" Target="../media/image10.jpeg"/><Relationship Id="rId2" Type="http://schemas.openxmlformats.org/officeDocument/2006/relationships/tags" Target="../tags/tag157.xml"/><Relationship Id="rId1" Type="http://schemas.openxmlformats.org/officeDocument/2006/relationships/tags" Target="../tags/tag15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1.xml"/><Relationship Id="rId3" Type="http://schemas.openxmlformats.org/officeDocument/2006/relationships/image" Target="../media/image11.png"/><Relationship Id="rId2" Type="http://schemas.openxmlformats.org/officeDocument/2006/relationships/tags" Target="../tags/tag160.xml"/><Relationship Id="rId1" Type="http://schemas.openxmlformats.org/officeDocument/2006/relationships/tags" Target="../tags/tag159.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4.xml"/><Relationship Id="rId3" Type="http://schemas.openxmlformats.org/officeDocument/2006/relationships/image" Target="../media/image12.png"/><Relationship Id="rId2" Type="http://schemas.openxmlformats.org/officeDocument/2006/relationships/tags" Target="../tags/tag163.xml"/><Relationship Id="rId1" Type="http://schemas.openxmlformats.org/officeDocument/2006/relationships/tags" Target="../tags/tag16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7.xml"/><Relationship Id="rId3" Type="http://schemas.openxmlformats.org/officeDocument/2006/relationships/image" Target="../media/image13.jpeg"/><Relationship Id="rId2" Type="http://schemas.openxmlformats.org/officeDocument/2006/relationships/tags" Target="../tags/tag166.xml"/><Relationship Id="rId1" Type="http://schemas.openxmlformats.org/officeDocument/2006/relationships/tags" Target="../tags/tag165.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9.xml"/><Relationship Id="rId2" Type="http://schemas.openxmlformats.org/officeDocument/2006/relationships/image" Target="../media/image14.png"/><Relationship Id="rId1" Type="http://schemas.openxmlformats.org/officeDocument/2006/relationships/tags" Target="../tags/tag168.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1.xml"/><Relationship Id="rId2" Type="http://schemas.openxmlformats.org/officeDocument/2006/relationships/image" Target="../media/image15.png"/><Relationship Id="rId1" Type="http://schemas.openxmlformats.org/officeDocument/2006/relationships/tags" Target="../tags/tag17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image" Target="../media/image16.png"/><Relationship Id="rId1" Type="http://schemas.openxmlformats.org/officeDocument/2006/relationships/tags" Target="../tags/tag1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5.xml"/><Relationship Id="rId2" Type="http://schemas.openxmlformats.org/officeDocument/2006/relationships/image" Target="../media/image17.png"/><Relationship Id="rId1" Type="http://schemas.openxmlformats.org/officeDocument/2006/relationships/tags" Target="../tags/tag174.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7.xml"/><Relationship Id="rId2" Type="http://schemas.openxmlformats.org/officeDocument/2006/relationships/image" Target="../media/image18.png"/><Relationship Id="rId1" Type="http://schemas.openxmlformats.org/officeDocument/2006/relationships/tags" Target="../tags/tag17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9.xml"/><Relationship Id="rId2" Type="http://schemas.openxmlformats.org/officeDocument/2006/relationships/image" Target="../media/image19.png"/><Relationship Id="rId1" Type="http://schemas.openxmlformats.org/officeDocument/2006/relationships/tags" Target="../tags/tag178.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1.xml"/><Relationship Id="rId2" Type="http://schemas.openxmlformats.org/officeDocument/2006/relationships/image" Target="../media/image20.png"/><Relationship Id="rId1" Type="http://schemas.openxmlformats.org/officeDocument/2006/relationships/tags" Target="../tags/tag18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image" Target="../media/image21.png"/><Relationship Id="rId1" Type="http://schemas.openxmlformats.org/officeDocument/2006/relationships/tags" Target="../tags/tag18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5.xml"/><Relationship Id="rId2" Type="http://schemas.openxmlformats.org/officeDocument/2006/relationships/image" Target="../media/image22.png"/><Relationship Id="rId1" Type="http://schemas.openxmlformats.org/officeDocument/2006/relationships/tags" Target="../tags/tag184.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7.xml"/><Relationship Id="rId2" Type="http://schemas.openxmlformats.org/officeDocument/2006/relationships/image" Target="../media/image23.png"/><Relationship Id="rId1" Type="http://schemas.openxmlformats.org/officeDocument/2006/relationships/tags" Target="../tags/tag186.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9.xml"/><Relationship Id="rId2" Type="http://schemas.openxmlformats.org/officeDocument/2006/relationships/image" Target="../media/image24.png"/><Relationship Id="rId1" Type="http://schemas.openxmlformats.org/officeDocument/2006/relationships/tags" Target="../tags/tag188.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1.xml"/><Relationship Id="rId2" Type="http://schemas.openxmlformats.org/officeDocument/2006/relationships/image" Target="../media/image25.png"/><Relationship Id="rId1" Type="http://schemas.openxmlformats.org/officeDocument/2006/relationships/tags" Target="../tags/tag190.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3.xml"/><Relationship Id="rId2" Type="http://schemas.openxmlformats.org/officeDocument/2006/relationships/image" Target="../media/image26.png"/><Relationship Id="rId1" Type="http://schemas.openxmlformats.org/officeDocument/2006/relationships/tags" Target="../tags/tag19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5.xml"/><Relationship Id="rId2" Type="http://schemas.openxmlformats.org/officeDocument/2006/relationships/image" Target="../media/image27.png"/><Relationship Id="rId1" Type="http://schemas.openxmlformats.org/officeDocument/2006/relationships/tags" Target="../tags/tag194.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7.xml"/><Relationship Id="rId2" Type="http://schemas.openxmlformats.org/officeDocument/2006/relationships/image" Target="../media/image28.png"/><Relationship Id="rId1" Type="http://schemas.openxmlformats.org/officeDocument/2006/relationships/tags" Target="../tags/tag19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9.xml"/><Relationship Id="rId2" Type="http://schemas.openxmlformats.org/officeDocument/2006/relationships/image" Target="../media/image29.png"/><Relationship Id="rId1" Type="http://schemas.openxmlformats.org/officeDocument/2006/relationships/tags" Target="../tags/tag198.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1.xml"/><Relationship Id="rId2" Type="http://schemas.openxmlformats.org/officeDocument/2006/relationships/image" Target="../media/image30.png"/><Relationship Id="rId1" Type="http://schemas.openxmlformats.org/officeDocument/2006/relationships/tags" Target="../tags/tag200.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3.xml"/><Relationship Id="rId2" Type="http://schemas.openxmlformats.org/officeDocument/2006/relationships/image" Target="../media/image31.png"/><Relationship Id="rId1" Type="http://schemas.openxmlformats.org/officeDocument/2006/relationships/tags" Target="../tags/tag20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5.xml"/><Relationship Id="rId2" Type="http://schemas.openxmlformats.org/officeDocument/2006/relationships/image" Target="../media/image32.png"/><Relationship Id="rId1" Type="http://schemas.openxmlformats.org/officeDocument/2006/relationships/tags" Target="../tags/tag204.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1.xml"/><Relationship Id="rId3" Type="http://schemas.openxmlformats.org/officeDocument/2006/relationships/image" Target="../media/image33.png"/><Relationship Id="rId2" Type="http://schemas.openxmlformats.org/officeDocument/2006/relationships/tags" Target="../tags/tag210.xml"/><Relationship Id="rId1" Type="http://schemas.openxmlformats.org/officeDocument/2006/relationships/tags" Target="../tags/tag209.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7.xml"/><Relationship Id="rId3" Type="http://schemas.openxmlformats.org/officeDocument/2006/relationships/hyperlink" Target="https://github.com/Rahul1418/Phishing-Detection-System-Through-Hybrid-Machine-Learning-Based-on-URL" TargetMode="External"/><Relationship Id="rId2" Type="http://schemas.openxmlformats.org/officeDocument/2006/relationships/tags" Target="../tags/tag216.xml"/><Relationship Id="rId1" Type="http://schemas.openxmlformats.org/officeDocument/2006/relationships/tags" Target="../tags/tag2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3.xml"/><Relationship Id="rId3" Type="http://schemas.openxmlformats.org/officeDocument/2006/relationships/image" Target="../media/image6.png"/><Relationship Id="rId2" Type="http://schemas.openxmlformats.org/officeDocument/2006/relationships/tags" Target="../tags/tag142.xml"/><Relationship Id="rId1" Type="http://schemas.openxmlformats.org/officeDocument/2006/relationships/tags" Target="../tags/tag14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6.xml"/><Relationship Id="rId3" Type="http://schemas.openxmlformats.org/officeDocument/2006/relationships/image" Target="../media/image7.png"/><Relationship Id="rId2" Type="http://schemas.openxmlformats.org/officeDocument/2006/relationships/tags" Target="../tags/tag145.xml"/><Relationship Id="rId1" Type="http://schemas.openxmlformats.org/officeDocument/2006/relationships/tags" Target="../tags/tag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516890" y="236220"/>
            <a:ext cx="11186795" cy="3192145"/>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r>
              <a:rPr lang="en-IN" sz="500" b="1" dirty="0">
                <a:solidFill>
                  <a:srgbClr val="FF0000"/>
                </a:solidFill>
                <a:latin typeface="Times New Roman" panose="02020603050405020304" pitchFamily="18" charset="0"/>
                <a:cs typeface="Times New Roman" panose="02020603050405020304" pitchFamily="18" charset="0"/>
              </a:rPr>
              <a:t> </a:t>
            </a:r>
            <a:br>
              <a:rPr lang="en-IN" sz="2500" b="1" dirty="0">
                <a:solidFill>
                  <a:srgbClr val="FF0000"/>
                </a:solidFill>
                <a:latin typeface="Times New Roman" panose="02020603050405020304" pitchFamily="18" charset="0"/>
                <a:cs typeface="Times New Roman" panose="02020603050405020304" pitchFamily="18" charset="0"/>
              </a:rPr>
            </a:br>
            <a:r>
              <a:rPr lang="en-IN" sz="2000" b="1" dirty="0">
                <a:solidFill>
                  <a:srgbClr val="FF0000"/>
                </a:solidFill>
                <a:latin typeface="Times New Roman" panose="02020603050405020304" pitchFamily="18" charset="0"/>
                <a:cs typeface="Times New Roman" panose="02020603050405020304" pitchFamily="18" charset="0"/>
              </a:rPr>
              <a:t>Phishing Detection System Through Hybrid Machine Learning Based on URL</a:t>
            </a:r>
            <a:br>
              <a:rPr lang="en-IN" sz="2500" b="1" kern="0" dirty="0">
                <a:solidFill>
                  <a:schemeClr val="accent5">
                    <a:lumMod val="50000"/>
                  </a:schemeClr>
                </a:solidFill>
                <a:effectLst/>
                <a:latin typeface="Century" panose="02040604050505020304" pitchFamily="18" charset="0"/>
                <a:ea typeface="Times New Roman" panose="02020603050405020304" pitchFamily="18" charset="0"/>
              </a:rPr>
            </a:br>
            <a:endParaRPr lang="en-IN" sz="2500" dirty="0">
              <a:solidFill>
                <a:schemeClr val="accent5">
                  <a:lumMod val="50000"/>
                </a:schemeClr>
              </a:solidFill>
              <a:latin typeface="Century" panose="02040604050505020304" pitchFamily="18" charset="0"/>
            </a:endParaRPr>
          </a:p>
        </p:txBody>
      </p:sp>
      <p:sp>
        <p:nvSpPr>
          <p:cNvPr id="3" name="Content Placeholder 2"/>
          <p:cNvSpPr>
            <a:spLocks noGrp="1"/>
          </p:cNvSpPr>
          <p:nvPr>
            <p:ph idx="2"/>
            <p:custDataLst>
              <p:tags r:id="rId2"/>
            </p:custDataLst>
          </p:nvPr>
        </p:nvSpPr>
        <p:spPr>
          <a:xfrm>
            <a:off x="608330" y="2898140"/>
            <a:ext cx="10969625" cy="3778885"/>
          </a:xfrm>
        </p:spPr>
        <p:txBody>
          <a:bodyPr>
            <a:normAutofit fontScale="90000" lnSpcReduction="10000"/>
          </a:bodyPr>
          <a:lstStyle/>
          <a:p>
            <a:pPr marL="69850" indent="0" algn="ctr">
              <a:spcBef>
                <a:spcPts val="600"/>
              </a:spcBef>
              <a:spcAft>
                <a:spcPts val="0"/>
              </a:spcAft>
              <a:buNone/>
              <a:tabLst>
                <a:tab pos="4675505" algn="l"/>
              </a:tabLst>
            </a:pPr>
            <a:endParaRPr lang="en-US" sz="500" dirty="0">
              <a:solidFill>
                <a:srgbClr val="FF0000"/>
              </a:solidFill>
              <a:effectLst/>
              <a:latin typeface="Algerian" panose="04020705040A02060702" pitchFamily="82" charset="0"/>
              <a:ea typeface="Times New Roman" panose="02020603050405020304" pitchFamily="18" charset="0"/>
            </a:endParaRPr>
          </a:p>
          <a:p>
            <a:pPr marL="69850" indent="0" algn="ctr">
              <a:spcBef>
                <a:spcPts val="600"/>
              </a:spcBef>
              <a:spcAft>
                <a:spcPts val="0"/>
              </a:spcAft>
              <a:buNone/>
              <a:tabLst>
                <a:tab pos="4675505" algn="l"/>
              </a:tabLst>
            </a:pPr>
            <a:r>
              <a:rPr lang="en-US" sz="2400" dirty="0">
                <a:solidFill>
                  <a:srgbClr val="FF0000"/>
                </a:solidFill>
                <a:effectLst/>
                <a:latin typeface="Algerian" panose="04020705040A02060702" pitchFamily="82" charset="0"/>
                <a:ea typeface="Times New Roman" panose="02020603050405020304" pitchFamily="18" charset="0"/>
              </a:rPr>
              <a:t>BATCH NO : 07</a:t>
            </a:r>
            <a:endParaRPr lang="en-US" sz="2000" dirty="0">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2220" dirty="0" err="1">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220" dirty="0" err="1">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Rahul</a:t>
            </a:r>
            <a:r>
              <a:rPr lang="en-US" sz="222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Yadav</a:t>
            </a:r>
            <a:r>
              <a:rPr lang="en-US" sz="222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217R1A0542</a:t>
            </a:r>
            <a:endParaRPr lang="en-IN" sz="222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220" dirty="0" err="1">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S.Sai</a:t>
            </a:r>
            <a:r>
              <a:rPr lang="en-US" sz="222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Charan         </a:t>
            </a:r>
            <a:r>
              <a:rPr lang="en-US" sz="222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217R1A0549</a:t>
            </a:r>
            <a:endParaRPr lang="en-IN" sz="222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2220" dirty="0" err="1">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T.Saketh</a:t>
            </a:r>
            <a:r>
              <a:rPr lang="en-US" sz="222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22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217R</a:t>
            </a:r>
            <a:r>
              <a:rPr lang="en-US" sz="222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222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A0561</a:t>
            </a:r>
            <a:endParaRPr lang="en-US" sz="222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endParaRPr lang="en-US" sz="2000" dirty="0">
              <a:solidFill>
                <a:schemeClr val="tx1">
                  <a:lumMod val="95000"/>
                  <a:lumOff val="5000"/>
                </a:schemeClr>
              </a:solidFill>
              <a:effectLst/>
              <a:latin typeface="Bahnschrift SemiBold" panose="020B0502040204020203" pitchFamily="34" charset="0"/>
              <a:ea typeface="Times New Roman" panose="02020603050405020304" pitchFamily="18" charset="0"/>
            </a:endParaRPr>
          </a:p>
          <a:p>
            <a:pPr marL="0" marR="149860" indent="0" algn="ctr">
              <a:spcBef>
                <a:spcPts val="950"/>
              </a:spcBef>
              <a:spcAft>
                <a:spcPts val="0"/>
              </a:spcAft>
              <a:buNone/>
            </a:pPr>
            <a:r>
              <a:rPr lang="en-US" sz="2200" dirty="0">
                <a:solidFill>
                  <a:schemeClr val="tx1">
                    <a:lumMod val="95000"/>
                    <a:lumOff val="5000"/>
                  </a:schemeClr>
                </a:solidFill>
                <a:effectLst/>
                <a:latin typeface="Times New Roman" panose="02020603050405020304" pitchFamily="18" charset="0"/>
                <a:ea typeface="Times New Roman" panose="02020603050405020304" pitchFamily="18" charset="0"/>
              </a:rPr>
              <a:t>Under</a:t>
            </a:r>
            <a:r>
              <a:rPr lang="en-US" sz="2200" spc="-15"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US" sz="2200" dirty="0">
                <a:solidFill>
                  <a:schemeClr val="tx1">
                    <a:lumMod val="95000"/>
                    <a:lumOff val="5000"/>
                  </a:schemeClr>
                </a:solidFill>
                <a:effectLst/>
                <a:latin typeface="Times New Roman" panose="02020603050405020304" pitchFamily="18" charset="0"/>
                <a:ea typeface="Times New Roman" panose="02020603050405020304" pitchFamily="18" charset="0"/>
              </a:rPr>
              <a:t>the</a:t>
            </a:r>
            <a:r>
              <a:rPr lang="en-US" sz="2200" spc="-20"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US" sz="2200" dirty="0">
                <a:solidFill>
                  <a:schemeClr val="tx1">
                    <a:lumMod val="95000"/>
                    <a:lumOff val="5000"/>
                  </a:schemeClr>
                </a:solidFill>
                <a:effectLst/>
                <a:latin typeface="Times New Roman" panose="02020603050405020304" pitchFamily="18" charset="0"/>
                <a:ea typeface="Times New Roman" panose="02020603050405020304" pitchFamily="18" charset="0"/>
              </a:rPr>
              <a:t>Guidance</a:t>
            </a:r>
            <a:r>
              <a:rPr lang="en-US" sz="2200" spc="-20"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US" sz="2200" dirty="0">
                <a:solidFill>
                  <a:schemeClr val="tx1">
                    <a:lumMod val="95000"/>
                    <a:lumOff val="5000"/>
                  </a:schemeClr>
                </a:solidFill>
                <a:effectLst/>
                <a:latin typeface="Times New Roman" panose="02020603050405020304" pitchFamily="18" charset="0"/>
                <a:ea typeface="Times New Roman" panose="02020603050405020304" pitchFamily="18" charset="0"/>
              </a:rPr>
              <a:t>of</a:t>
            </a:r>
            <a:endParaRPr lang="en-IN" sz="2200"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0" marR="150495" indent="0" algn="ctr">
              <a:spcBef>
                <a:spcPts val="135"/>
              </a:spcBef>
              <a:spcAft>
                <a:spcPts val="0"/>
              </a:spcAft>
              <a:buNone/>
            </a:pPr>
            <a:r>
              <a:rPr lang="en-US" sz="2200" b="1" dirty="0">
                <a:solidFill>
                  <a:schemeClr val="tx1">
                    <a:lumMod val="95000"/>
                    <a:lumOff val="5000"/>
                  </a:schemeClr>
                </a:solidFill>
                <a:effectLst/>
                <a:latin typeface="Times New Roman" panose="02020603050405020304" pitchFamily="18" charset="0"/>
                <a:ea typeface="Times New Roman" panose="02020603050405020304" pitchFamily="18" charset="0"/>
              </a:rPr>
              <a:t>N.</a:t>
            </a:r>
            <a:r>
              <a:rPr lang="en-US" sz="2200" b="1" dirty="0">
                <a:solidFill>
                  <a:schemeClr val="tx1">
                    <a:lumMod val="95000"/>
                    <a:lumOff val="5000"/>
                  </a:schemeClr>
                </a:solidFill>
                <a:latin typeface="Times New Roman" panose="02020603050405020304" pitchFamily="18" charset="0"/>
                <a:ea typeface="Times New Roman" panose="02020603050405020304" pitchFamily="18" charset="0"/>
              </a:rPr>
              <a:t>BHASKAR</a:t>
            </a:r>
            <a:endParaRPr lang="en-IN" sz="2200"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0" marR="149225" indent="0" algn="ctr">
              <a:spcBef>
                <a:spcPts val="165"/>
              </a:spcBef>
              <a:buNone/>
            </a:pPr>
            <a:r>
              <a:rPr lang="en-US" sz="2200" b="1" dirty="0">
                <a:solidFill>
                  <a:schemeClr val="tx1">
                    <a:lumMod val="95000"/>
                    <a:lumOff val="5000"/>
                  </a:schemeClr>
                </a:solidFill>
                <a:effectLst/>
                <a:latin typeface="Times New Roman" panose="02020603050405020304" pitchFamily="18" charset="0"/>
                <a:ea typeface="Times New Roman" panose="02020603050405020304" pitchFamily="18" charset="0"/>
              </a:rPr>
              <a:t>(Associate</a:t>
            </a:r>
            <a:r>
              <a:rPr lang="en-US" sz="2200" b="1" spc="-30"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US" sz="2200" b="1" dirty="0">
                <a:solidFill>
                  <a:schemeClr val="tx1">
                    <a:lumMod val="95000"/>
                    <a:lumOff val="5000"/>
                  </a:schemeClr>
                </a:solidFill>
                <a:effectLst/>
                <a:latin typeface="Times New Roman" panose="02020603050405020304" pitchFamily="18" charset="0"/>
                <a:ea typeface="Times New Roman" panose="02020603050405020304" pitchFamily="18" charset="0"/>
              </a:rPr>
              <a:t>Professor)</a:t>
            </a:r>
            <a:endParaRPr lang="en-IN" sz="2200" b="1"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dirty="0"/>
          </a:p>
        </p:txBody>
      </p:sp>
      <p:pic>
        <p:nvPicPr>
          <p:cNvPr id="4" name="Picture 3" descr="CMRGI Logo New2"/>
          <p:cNvPicPr/>
          <p:nvPr/>
        </p:nvPicPr>
        <p:blipFill>
          <a:blip r:embed="rId3"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10710874" y="145252"/>
            <a:ext cx="1285852" cy="1071546"/>
          </a:xfrm>
          <a:prstGeom prst="rect">
            <a:avLst/>
          </a:prstGeom>
          <a:noFill/>
          <a:ln w="9525">
            <a:noFill/>
            <a:miter lim="800000"/>
            <a:headEnd/>
            <a:tailEnd/>
          </a:ln>
        </p:spPr>
      </p:pic>
    </p:spTree>
    <p:custDataLst>
      <p:tags r:id="rId5"/>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lang="en-US" sz="4000" dirty="0">
                <a:solidFill>
                  <a:schemeClr val="accent2"/>
                </a:solidFill>
                <a:latin typeface="Algerian" panose="04020705040A02060702" pitchFamily="82" charset="0"/>
              </a:rPr>
              <a:t>NOVELTY</a:t>
            </a:r>
            <a:endParaRPr lang="en-US"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76300"/>
            <a:ext cx="10431780" cy="5587365"/>
          </a:xfrm>
        </p:spPr>
        <p:txBody>
          <a:bodyPr>
            <a:normAutofit/>
          </a:bodyPr>
          <a:lstStyle/>
          <a:p>
            <a:pPr marL="0" indent="457200" algn="just">
              <a:lnSpc>
                <a:spcPct val="150000"/>
              </a:lnSpc>
              <a:buFont typeface="Wingdings" panose="05000000000000000000" pitchFamily="2" charset="2"/>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The novelty of this project lies in its use of a hybrid model (LSD) that combines Logistic Regression, Support Vector Classifier, and Decision Tree with soft and hard voting mechanisms. This approach improves accuracy and overcomes the limitations of individual models. The project uses a large dataset of over 11,000 phishing URL attributes to classify phishing websites more effectively. It also employs grid search for parameter tuning, cross-fold validation, and the canopy feature selection technique to optimize performance, making it more precise and reliable than traditional methods. This creates a more secure, scalable solution for detecting phishing attacks.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813685" y="4232910"/>
            <a:ext cx="7255510" cy="246570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822325"/>
          </a:xfrm>
        </p:spPr>
        <p:txBody>
          <a:bodyPr>
            <a:normAutofit/>
          </a:bodyPr>
          <a:lstStyle/>
          <a:p>
            <a:pPr algn="ctr"/>
            <a:r>
              <a:rPr lang="en-US" sz="4000" dirty="0">
                <a:solidFill>
                  <a:schemeClr val="accent2"/>
                </a:solidFill>
                <a:latin typeface="Algerian" panose="04020705040A02060702" pitchFamily="82" charset="0"/>
              </a:rPr>
              <a:t>ARCHITECTURE</a:t>
            </a:r>
            <a:endParaRPr lang="en-US"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76300"/>
            <a:ext cx="10431780" cy="5587365"/>
          </a:xfrm>
        </p:spPr>
        <p:txBody>
          <a:bodyPr>
            <a:normAutofit/>
          </a:bodyPr>
          <a:lstStyle/>
          <a:p>
            <a:pPr marL="457200" lvl="1" indent="457200" algn="just">
              <a:lnSpc>
                <a:spcPct val="150000"/>
              </a:lnSpc>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5" name="Text Box 4"/>
          <p:cNvSpPr txBox="1"/>
          <p:nvPr/>
        </p:nvSpPr>
        <p:spPr>
          <a:xfrm flipV="1">
            <a:off x="3315970" y="2390140"/>
            <a:ext cx="4909185" cy="184150"/>
          </a:xfrm>
          <a:prstGeom prst="rect">
            <a:avLst/>
          </a:prstGeom>
          <a:noFill/>
        </p:spPr>
        <p:txBody>
          <a:bodyPr wrap="square" rtlCol="0">
            <a:noAutofit/>
          </a:bodyPr>
          <a:p>
            <a:endParaRPr lang="en-GB" altLang="en-US"/>
          </a:p>
        </p:txBody>
      </p:sp>
      <p:pic>
        <p:nvPicPr>
          <p:cNvPr id="4" name="Picture 3" descr="ac554765-06c0-4b22-9cca-77c0fd1abd1d"/>
          <p:cNvPicPr>
            <a:picLocks noChangeAspect="1"/>
          </p:cNvPicPr>
          <p:nvPr/>
        </p:nvPicPr>
        <p:blipFill>
          <a:blip r:embed="rId3"/>
          <a:stretch>
            <a:fillRect/>
          </a:stretch>
        </p:blipFill>
        <p:spPr>
          <a:xfrm>
            <a:off x="1062990" y="944245"/>
            <a:ext cx="9796780" cy="5419725"/>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MODULES</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957580"/>
            <a:ext cx="10431780" cy="5414645"/>
          </a:xfrm>
        </p:spPr>
        <p:txBody>
          <a:bodyPr>
            <a:normAutofit/>
          </a:bodyPr>
          <a:lstStyle/>
          <a:p>
            <a:pPr marL="342900" indent="-342900" algn="just">
              <a:buFont typeface="Wingdings" panose="05000000000000000000" charset="0"/>
              <a:buChar char="Ø"/>
            </a:pPr>
            <a:r>
              <a:rPr lang="en-US" altLang="en-GB" sz="2000" b="1" dirty="0">
                <a:solidFill>
                  <a:schemeClr val="tx1">
                    <a:lumMod val="95000"/>
                    <a:lumOff val="5000"/>
                  </a:schemeClr>
                </a:solidFill>
                <a:latin typeface="Times New Roman" panose="02020603050405020304" pitchFamily="18" charset="0"/>
                <a:cs typeface="Times New Roman" panose="02020603050405020304" pitchFamily="18" charset="0"/>
              </a:rPr>
              <a:t>Service Provider</a:t>
            </a:r>
            <a:endParaRPr lang="en-US" altLang="en-GB"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457200" algn="just">
              <a:buNone/>
            </a:pP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The service provider logs in using valid credentials and performs operations like browsing, training, and testing URL datasets. They can view accuracy results in charts, predict URL types, and download predicted datasets. Additionally, they can monitor remote users and manage user access.  </a:t>
            </a:r>
            <a:endPar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altLang="en-GB" sz="2000" b="1" dirty="0">
                <a:solidFill>
                  <a:schemeClr val="tx1">
                    <a:lumMod val="95000"/>
                    <a:lumOff val="5000"/>
                  </a:schemeClr>
                </a:solidFill>
                <a:latin typeface="Times New Roman" panose="02020603050405020304" pitchFamily="18" charset="0"/>
                <a:cs typeface="Times New Roman" panose="02020603050405020304" pitchFamily="18" charset="0"/>
              </a:rPr>
              <a:t>View and Authorize Users</a:t>
            </a:r>
            <a:endParaRPr lang="en-US" altLang="en-GB"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457200" algn="just">
              <a:buFont typeface="Wingdings" panose="05000000000000000000" charset="0"/>
              <a:buNone/>
            </a:pP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The admin views registered users along with their details like username, email, and address. They have the authority to approve or deny user access based on registration details. </a:t>
            </a:r>
            <a:endPar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altLang="en-GB" sz="2000" b="1" dirty="0">
                <a:solidFill>
                  <a:schemeClr val="tx1">
                    <a:lumMod val="95000"/>
                    <a:lumOff val="5000"/>
                  </a:schemeClr>
                </a:solidFill>
                <a:latin typeface="Times New Roman" panose="02020603050405020304" pitchFamily="18" charset="0"/>
                <a:cs typeface="Times New Roman" panose="02020603050405020304" pitchFamily="18" charset="0"/>
              </a:rPr>
              <a:t>Remote User</a:t>
            </a:r>
            <a:endParaRPr lang="en-US" altLang="en-GB"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457200" algn="just">
              <a:buNone/>
            </a:pP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Users register and log in before performing any operations. Once logged in, they can predict URL types and view their profile information. Their registration details are stored in the database for verification and authorization.</a:t>
            </a:r>
            <a:endPar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UML DIAGRAMS</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35660"/>
            <a:ext cx="10431780" cy="5414645"/>
          </a:xfrm>
        </p:spPr>
        <p:txBody>
          <a:bodyPr>
            <a:normAutofit/>
          </a:bodyPr>
          <a:lstStyle/>
          <a:p>
            <a:pPr marL="342900" indent="-342900" algn="just">
              <a:buFont typeface="Wingdings" panose="05000000000000000000" charset="0"/>
              <a:buChar char="Ø"/>
            </a:pPr>
            <a:r>
              <a:rPr lang="en-US" altLang="en-GB" sz="2000" b="1" dirty="0">
                <a:latin typeface="Times New Roman" panose="02020603050405020304" pitchFamily="18" charset="0"/>
                <a:cs typeface="Times New Roman" panose="02020603050405020304" pitchFamily="18" charset="0"/>
              </a:rPr>
              <a:t>Use Case Diagram</a:t>
            </a:r>
            <a:endParaRPr lang="en-US" altLang="en-GB" sz="2000" b="1" dirty="0">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US" altLang="en-GB" sz="2000" b="1" dirty="0">
              <a:latin typeface="Times New Roman" panose="02020603050405020304" pitchFamily="18" charset="0"/>
              <a:cs typeface="Times New Roman" panose="02020603050405020304" pitchFamily="18" charset="0"/>
            </a:endParaRPr>
          </a:p>
          <a:p>
            <a:pPr marL="0" indent="457200" algn="just">
              <a:buNone/>
            </a:pPr>
            <a:endParaRPr lang="en-US" altLang="en-GB" sz="2000" dirty="0">
              <a:latin typeface="Times New Roman" panose="02020603050405020304" pitchFamily="18" charset="0"/>
              <a:cs typeface="Times New Roman" panose="02020603050405020304" pitchFamily="18" charset="0"/>
            </a:endParaRPr>
          </a:p>
        </p:txBody>
      </p:sp>
      <p:pic>
        <p:nvPicPr>
          <p:cNvPr id="5" name="Picture 4" descr="02757102-7b8d-4069-931a-e6be07ff09c3"/>
          <p:cNvPicPr>
            <a:picLocks noChangeAspect="1"/>
          </p:cNvPicPr>
          <p:nvPr/>
        </p:nvPicPr>
        <p:blipFill>
          <a:blip r:embed="rId3"/>
          <a:stretch>
            <a:fillRect/>
          </a:stretch>
        </p:blipFill>
        <p:spPr>
          <a:xfrm>
            <a:off x="1430655" y="1530985"/>
            <a:ext cx="8183245" cy="471932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UML DIAGRAMS</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35660"/>
            <a:ext cx="10431780" cy="5414645"/>
          </a:xfrm>
        </p:spPr>
        <p:txBody>
          <a:bodyPr>
            <a:normAutofit/>
          </a:bodyPr>
          <a:lstStyle/>
          <a:p>
            <a:pPr marL="342900" indent="-342900" algn="just">
              <a:buFont typeface="Wingdings" panose="05000000000000000000" charset="0"/>
              <a:buChar char="Ø"/>
            </a:pPr>
            <a:r>
              <a:rPr lang="en-US" altLang="en-GB" sz="2000" b="1" dirty="0">
                <a:latin typeface="Times New Roman" panose="02020603050405020304" pitchFamily="18" charset="0"/>
                <a:cs typeface="Times New Roman" panose="02020603050405020304" pitchFamily="18" charset="0"/>
              </a:rPr>
              <a:t>Class Diagram</a:t>
            </a:r>
            <a:endParaRPr lang="en-US" altLang="en-GB" sz="2000" b="1" dirty="0">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US" altLang="en-GB" sz="2000" b="1" dirty="0">
              <a:latin typeface="Times New Roman" panose="02020603050405020304" pitchFamily="18" charset="0"/>
              <a:cs typeface="Times New Roman" panose="02020603050405020304" pitchFamily="18" charset="0"/>
            </a:endParaRPr>
          </a:p>
          <a:p>
            <a:pPr marL="0" indent="457200" algn="just">
              <a:buNone/>
            </a:pPr>
            <a:endParaRPr lang="en-US" altLang="en-GB" sz="2000" dirty="0">
              <a:latin typeface="Times New Roman" panose="02020603050405020304" pitchFamily="18" charset="0"/>
              <a:cs typeface="Times New Roman" panose="02020603050405020304" pitchFamily="18" charset="0"/>
            </a:endParaRPr>
          </a:p>
        </p:txBody>
      </p:sp>
      <p:pic>
        <p:nvPicPr>
          <p:cNvPr id="6" name="Picture 5" descr="class1"/>
          <p:cNvPicPr>
            <a:picLocks noChangeAspect="1"/>
          </p:cNvPicPr>
          <p:nvPr/>
        </p:nvPicPr>
        <p:blipFill>
          <a:blip r:embed="rId3"/>
          <a:stretch>
            <a:fillRect/>
          </a:stretch>
        </p:blipFill>
        <p:spPr>
          <a:xfrm>
            <a:off x="1071245" y="1383030"/>
            <a:ext cx="9218295" cy="4867275"/>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UML DIAGRAMS</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35660"/>
            <a:ext cx="10431780" cy="5414645"/>
          </a:xfrm>
        </p:spPr>
        <p:txBody>
          <a:bodyPr>
            <a:normAutofit/>
          </a:bodyPr>
          <a:lstStyle/>
          <a:p>
            <a:pPr marL="342900" indent="-342900" algn="just">
              <a:buFont typeface="Wingdings" panose="05000000000000000000" charset="0"/>
              <a:buChar char="Ø"/>
            </a:pPr>
            <a:r>
              <a:rPr lang="en-US" altLang="en-GB" sz="2000" b="1" dirty="0">
                <a:latin typeface="Times New Roman" panose="02020603050405020304" pitchFamily="18" charset="0"/>
                <a:cs typeface="Times New Roman" panose="02020603050405020304" pitchFamily="18" charset="0"/>
              </a:rPr>
              <a:t>Sequence Diagram</a:t>
            </a:r>
            <a:endParaRPr lang="en-US" altLang="en-GB" sz="2000" b="1" dirty="0">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US" altLang="en-GB" sz="2000" b="1" dirty="0">
              <a:latin typeface="Times New Roman" panose="02020603050405020304" pitchFamily="18" charset="0"/>
              <a:cs typeface="Times New Roman" panose="02020603050405020304" pitchFamily="18" charset="0"/>
            </a:endParaRPr>
          </a:p>
          <a:p>
            <a:pPr marL="0" indent="457200" algn="just">
              <a:buNone/>
            </a:pPr>
            <a:endParaRPr lang="en-US" altLang="en-GB" sz="2000" dirty="0">
              <a:latin typeface="Times New Roman" panose="02020603050405020304" pitchFamily="18" charset="0"/>
              <a:cs typeface="Times New Roman" panose="02020603050405020304" pitchFamily="18" charset="0"/>
            </a:endParaRPr>
          </a:p>
        </p:txBody>
      </p:sp>
      <p:pic>
        <p:nvPicPr>
          <p:cNvPr id="5" name="Picture 4" descr="sequence"/>
          <p:cNvPicPr>
            <a:picLocks noChangeAspect="1"/>
          </p:cNvPicPr>
          <p:nvPr/>
        </p:nvPicPr>
        <p:blipFill>
          <a:blip r:embed="rId3"/>
          <a:stretch>
            <a:fillRect/>
          </a:stretch>
        </p:blipFill>
        <p:spPr>
          <a:xfrm>
            <a:off x="1367155" y="1471295"/>
            <a:ext cx="9495155" cy="4888865"/>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UML DIAGRAMS</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35660"/>
            <a:ext cx="10431780" cy="5414645"/>
          </a:xfrm>
        </p:spPr>
        <p:txBody>
          <a:bodyPr>
            <a:normAutofit/>
          </a:bodyPr>
          <a:lstStyle/>
          <a:p>
            <a:pPr marL="342900" indent="-342900" algn="just">
              <a:buFont typeface="Wingdings" panose="05000000000000000000" charset="0"/>
              <a:buChar char="Ø"/>
            </a:pPr>
            <a:r>
              <a:rPr lang="en-US" altLang="en-GB" sz="2000" b="1" dirty="0">
                <a:latin typeface="Times New Roman" panose="02020603050405020304" pitchFamily="18" charset="0"/>
                <a:cs typeface="Times New Roman" panose="02020603050405020304" pitchFamily="18" charset="0"/>
              </a:rPr>
              <a:t>Activity Diagram</a:t>
            </a:r>
            <a:endParaRPr lang="en-US" altLang="en-GB" sz="2000" b="1" dirty="0">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US" altLang="en-GB" sz="2000" b="1" dirty="0">
              <a:latin typeface="Times New Roman" panose="02020603050405020304" pitchFamily="18" charset="0"/>
              <a:cs typeface="Times New Roman" panose="02020603050405020304" pitchFamily="18" charset="0"/>
            </a:endParaRPr>
          </a:p>
          <a:p>
            <a:pPr marL="0" indent="457200" algn="just">
              <a:buNone/>
            </a:pPr>
            <a:endParaRPr lang="en-US" altLang="en-GB" sz="2000" dirty="0">
              <a:latin typeface="Times New Roman" panose="02020603050405020304" pitchFamily="18" charset="0"/>
              <a:cs typeface="Times New Roman" panose="02020603050405020304" pitchFamily="18" charset="0"/>
            </a:endParaRPr>
          </a:p>
        </p:txBody>
      </p:sp>
      <p:pic>
        <p:nvPicPr>
          <p:cNvPr id="6" name="Picture 5" descr="Activity diagram"/>
          <p:cNvPicPr>
            <a:picLocks noChangeAspect="1"/>
          </p:cNvPicPr>
          <p:nvPr/>
        </p:nvPicPr>
        <p:blipFill>
          <a:blip r:embed="rId3"/>
          <a:stretch>
            <a:fillRect/>
          </a:stretch>
        </p:blipFill>
        <p:spPr>
          <a:xfrm>
            <a:off x="248285" y="1330325"/>
            <a:ext cx="11513820" cy="5141595"/>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SAMPLE CODE</a:t>
            </a:r>
            <a:endParaRPr altLang="en-IN" sz="4000" dirty="0">
              <a:solidFill>
                <a:schemeClr val="accent2"/>
              </a:solidFill>
              <a:latin typeface="Algerian" panose="04020705040A02060702" pitchFamily="82" charset="0"/>
            </a:endParaRPr>
          </a:p>
        </p:txBody>
      </p:sp>
      <p:pic>
        <p:nvPicPr>
          <p:cNvPr id="4" name="Content Placeholder 3"/>
          <p:cNvPicPr>
            <a:picLocks noChangeAspect="1"/>
          </p:cNvPicPr>
          <p:nvPr>
            <p:ph idx="2"/>
          </p:nvPr>
        </p:nvPicPr>
        <p:blipFill>
          <a:blip r:embed="rId2"/>
          <a:stretch>
            <a:fillRect/>
          </a:stretch>
        </p:blipFill>
        <p:spPr>
          <a:xfrm>
            <a:off x="508000" y="876300"/>
            <a:ext cx="10661650" cy="558736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SAMPLE CODE</a:t>
            </a:r>
            <a:endParaRPr altLang="en-IN" sz="4000" dirty="0">
              <a:solidFill>
                <a:schemeClr val="accent2"/>
              </a:solidFill>
              <a:latin typeface="Algerian" panose="04020705040A02060702" pitchFamily="82" charset="0"/>
            </a:endParaRPr>
          </a:p>
        </p:txBody>
      </p:sp>
      <p:pic>
        <p:nvPicPr>
          <p:cNvPr id="5" name="Content Placeholder 4" descr="Screenshot 2025-03-03 101221"/>
          <p:cNvPicPr>
            <a:picLocks noChangeAspect="1"/>
          </p:cNvPicPr>
          <p:nvPr>
            <p:ph idx="2"/>
          </p:nvPr>
        </p:nvPicPr>
        <p:blipFill>
          <a:blip r:embed="rId2"/>
          <a:stretch>
            <a:fillRect/>
          </a:stretch>
        </p:blipFill>
        <p:spPr>
          <a:xfrm>
            <a:off x="795020" y="963295"/>
            <a:ext cx="10779760" cy="528637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SAMPLE CODE</a:t>
            </a:r>
            <a:endParaRPr altLang="en-IN" sz="4000" dirty="0">
              <a:solidFill>
                <a:schemeClr val="accent2"/>
              </a:solidFill>
              <a:latin typeface="Algerian" panose="04020705040A02060702" pitchFamily="82" charset="0"/>
            </a:endParaRPr>
          </a:p>
        </p:txBody>
      </p:sp>
      <p:pic>
        <p:nvPicPr>
          <p:cNvPr id="5" name="Content Placeholder 4" descr="Screenshot 2025-03-03 101327"/>
          <p:cNvPicPr>
            <a:picLocks noChangeAspect="1"/>
          </p:cNvPicPr>
          <p:nvPr>
            <p:ph idx="2"/>
          </p:nvPr>
        </p:nvPicPr>
        <p:blipFill>
          <a:blip r:embed="rId2"/>
          <a:stretch>
            <a:fillRect/>
          </a:stretch>
        </p:blipFill>
        <p:spPr>
          <a:xfrm>
            <a:off x="960755" y="1049020"/>
            <a:ext cx="10556240" cy="520065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280160" y="2722245"/>
            <a:ext cx="2708275" cy="706755"/>
          </a:xfrm>
          <a:prstGeom prst="rect">
            <a:avLst/>
          </a:prstGeom>
          <a:noFill/>
        </p:spPr>
        <p:txBody>
          <a:bodyPr wrap="square" rtlCol="0">
            <a:spAutoFit/>
          </a:bodyPr>
          <a:p>
            <a:r>
              <a:rPr lang="en-US" sz="4000" b="1">
                <a:solidFill>
                  <a:schemeClr val="accent2"/>
                </a:solidFill>
                <a:latin typeface="Algerian" panose="04020705040A02060702" pitchFamily="82" charset="0"/>
                <a:cs typeface="Algerian" panose="04020705040A02060702" pitchFamily="82" charset="0"/>
              </a:rPr>
              <a:t>CONTENTS</a:t>
            </a:r>
            <a:endParaRPr lang="en-US" sz="4000" b="1">
              <a:solidFill>
                <a:schemeClr val="accent2"/>
              </a:solidFill>
              <a:latin typeface="Algerian" panose="04020705040A02060702" pitchFamily="82" charset="0"/>
              <a:cs typeface="Algerian" panose="04020705040A02060702" pitchFamily="82" charset="0"/>
            </a:endParaRPr>
          </a:p>
        </p:txBody>
      </p:sp>
      <p:sp>
        <p:nvSpPr>
          <p:cNvPr id="5" name="Text Box 4"/>
          <p:cNvSpPr txBox="1"/>
          <p:nvPr/>
        </p:nvSpPr>
        <p:spPr>
          <a:xfrm>
            <a:off x="4739005" y="182880"/>
            <a:ext cx="6755130" cy="6674485"/>
          </a:xfrm>
          <a:prstGeom prst="rect">
            <a:avLst/>
          </a:prstGeom>
          <a:noFill/>
        </p:spPr>
        <p:txBody>
          <a:bodyPr wrap="square" rtlCol="0">
            <a:noAutofit/>
          </a:bodyPr>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Introduction</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Existing system</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Disadvantages of existing system</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Proposed system</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Advantages of proposed system</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sym typeface="+mn-ea"/>
              </a:rPr>
              <a:t>Hardware and software requirements</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sym typeface="+mn-ea"/>
              </a:rPr>
              <a:t>Novelty</a:t>
            </a:r>
            <a:endParaRPr 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Architecture</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Modules</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UML Diagrams</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Sample code</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Results</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Conclusion</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Future Scope</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References</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r>
              <a:rPr lang="en-US" altLang="en-IN" dirty="0">
                <a:latin typeface="Times New Roman" panose="02020603050405020304" pitchFamily="18" charset="0"/>
                <a:cs typeface="Times New Roman" panose="02020603050405020304" pitchFamily="18" charset="0"/>
                <a:sym typeface="+mn-ea"/>
              </a:rPr>
              <a:t>Github Link</a:t>
            </a:r>
            <a:endParaRPr lang="en-US" altLang="en-IN" dirty="0">
              <a:latin typeface="Times New Roman" panose="02020603050405020304" pitchFamily="18" charset="0"/>
              <a:cs typeface="Times New Roman" panose="02020603050405020304" pitchFamily="18" charset="0"/>
              <a:sym typeface="+mn-ea"/>
            </a:endParaRPr>
          </a:p>
          <a:p>
            <a:pPr marL="285750" indent="-285750">
              <a:lnSpc>
                <a:spcPct val="150000"/>
              </a:lnSpc>
              <a:buFont typeface="Wingdings" panose="05000000000000000000" pitchFamily="2" charset="2"/>
              <a:buChar char="Ø"/>
            </a:pPr>
            <a:endParaRPr lang="en-US" altLang="en-IN" sz="2400" spc="300" dirty="0">
              <a:solidFill>
                <a:schemeClr val="accent1">
                  <a:lumMod val="50000"/>
                </a:schemeClr>
              </a:solidFill>
              <a:latin typeface="Times New Roman" panose="02020603050405020304" pitchFamily="18" charset="0"/>
              <a:ea typeface="+mj-ea"/>
              <a:cs typeface="Times New Roman" panose="02020603050405020304" pitchFamily="18" charset="0"/>
            </a:endParaRPr>
          </a:p>
          <a:p>
            <a:endParaRPr 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SAMPLE CODE</a:t>
            </a:r>
            <a:endParaRPr altLang="en-IN" sz="4000" dirty="0">
              <a:solidFill>
                <a:schemeClr val="accent2"/>
              </a:solidFill>
              <a:latin typeface="Algerian" panose="04020705040A02060702" pitchFamily="82" charset="0"/>
            </a:endParaRPr>
          </a:p>
        </p:txBody>
      </p:sp>
      <p:pic>
        <p:nvPicPr>
          <p:cNvPr id="5" name="Content Placeholder 4" descr="Screenshot 2025-03-03 101401"/>
          <p:cNvPicPr>
            <a:picLocks noChangeAspect="1"/>
          </p:cNvPicPr>
          <p:nvPr>
            <p:ph idx="2"/>
          </p:nvPr>
        </p:nvPicPr>
        <p:blipFill>
          <a:blip r:embed="rId2"/>
          <a:stretch>
            <a:fillRect/>
          </a:stretch>
        </p:blipFill>
        <p:spPr>
          <a:xfrm>
            <a:off x="961390" y="1050290"/>
            <a:ext cx="10530205" cy="519938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5" name="Content Placeholder 4" descr="Screenshot 2025-03-02 160034"/>
          <p:cNvPicPr>
            <a:picLocks noChangeAspect="1"/>
          </p:cNvPicPr>
          <p:nvPr>
            <p:ph idx="2"/>
          </p:nvPr>
        </p:nvPicPr>
        <p:blipFill>
          <a:blip r:embed="rId2"/>
          <a:stretch>
            <a:fillRect/>
          </a:stretch>
        </p:blipFill>
        <p:spPr>
          <a:xfrm>
            <a:off x="661035" y="1050290"/>
            <a:ext cx="10741660" cy="519938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7" name="Content Placeholder 6" descr="Screenshot 2025-03-02 160119"/>
          <p:cNvPicPr>
            <a:picLocks noChangeAspect="1"/>
          </p:cNvPicPr>
          <p:nvPr>
            <p:ph idx="2"/>
          </p:nvPr>
        </p:nvPicPr>
        <p:blipFill>
          <a:blip r:embed="rId2"/>
          <a:stretch>
            <a:fillRect/>
          </a:stretch>
        </p:blipFill>
        <p:spPr>
          <a:xfrm>
            <a:off x="613410" y="1049655"/>
            <a:ext cx="10847070" cy="5302250"/>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7" name="Content Placeholder 6" descr="Screenshot 2025-03-02 160159"/>
          <p:cNvPicPr>
            <a:picLocks noChangeAspect="1"/>
          </p:cNvPicPr>
          <p:nvPr>
            <p:ph idx="2"/>
          </p:nvPr>
        </p:nvPicPr>
        <p:blipFill>
          <a:blip r:embed="rId2"/>
          <a:stretch>
            <a:fillRect/>
          </a:stretch>
        </p:blipFill>
        <p:spPr>
          <a:xfrm>
            <a:off x="675640" y="1050290"/>
            <a:ext cx="10843260" cy="5259705"/>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9" name="Content Placeholder 8" descr="Screenshot 2025-03-02 160228"/>
          <p:cNvPicPr>
            <a:picLocks noChangeAspect="1"/>
          </p:cNvPicPr>
          <p:nvPr>
            <p:ph idx="2"/>
          </p:nvPr>
        </p:nvPicPr>
        <p:blipFill>
          <a:blip r:embed="rId2"/>
          <a:stretch>
            <a:fillRect/>
          </a:stretch>
        </p:blipFill>
        <p:spPr>
          <a:xfrm>
            <a:off x="541655" y="1176020"/>
            <a:ext cx="11008995" cy="5073650"/>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4" name="Content Placeholder 3" descr="Screenshot 2025-03-02 160259"/>
          <p:cNvPicPr>
            <a:picLocks noChangeAspect="1"/>
          </p:cNvPicPr>
          <p:nvPr>
            <p:ph idx="2"/>
          </p:nvPr>
        </p:nvPicPr>
        <p:blipFill>
          <a:blip r:embed="rId2"/>
          <a:stretch>
            <a:fillRect/>
          </a:stretch>
        </p:blipFill>
        <p:spPr>
          <a:xfrm>
            <a:off x="680720" y="1206500"/>
            <a:ext cx="10661650" cy="5043170"/>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5" name="Content Placeholder 4" descr="Screenshot 2025-03-02 160339"/>
          <p:cNvPicPr>
            <a:picLocks noChangeAspect="1"/>
          </p:cNvPicPr>
          <p:nvPr>
            <p:ph idx="2"/>
          </p:nvPr>
        </p:nvPicPr>
        <p:blipFill>
          <a:blip r:embed="rId2"/>
          <a:stretch>
            <a:fillRect/>
          </a:stretch>
        </p:blipFill>
        <p:spPr>
          <a:xfrm>
            <a:off x="951230" y="1195705"/>
            <a:ext cx="10313035" cy="5053965"/>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5" name="Content Placeholder 4"/>
          <p:cNvPicPr>
            <a:picLocks noChangeAspect="1"/>
          </p:cNvPicPr>
          <p:nvPr>
            <p:ph idx="2"/>
          </p:nvPr>
        </p:nvPicPr>
        <p:blipFill>
          <a:blip r:embed="rId2"/>
          <a:stretch>
            <a:fillRect/>
          </a:stretch>
        </p:blipFill>
        <p:spPr>
          <a:xfrm>
            <a:off x="669925" y="1050290"/>
            <a:ext cx="10998200" cy="5208905"/>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5" name="Content Placeholder 4" descr="Screenshot 2025-03-02 160817"/>
          <p:cNvPicPr>
            <a:picLocks noChangeAspect="1"/>
          </p:cNvPicPr>
          <p:nvPr>
            <p:ph idx="2"/>
          </p:nvPr>
        </p:nvPicPr>
        <p:blipFill>
          <a:blip r:embed="rId2"/>
          <a:stretch>
            <a:fillRect/>
          </a:stretch>
        </p:blipFill>
        <p:spPr>
          <a:xfrm>
            <a:off x="828040" y="1155065"/>
            <a:ext cx="10753090" cy="509460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5" name="Content Placeholder 4" descr="Screenshot 2025-03-02 160836"/>
          <p:cNvPicPr>
            <a:picLocks noChangeAspect="1"/>
          </p:cNvPicPr>
          <p:nvPr>
            <p:ph idx="2"/>
          </p:nvPr>
        </p:nvPicPr>
        <p:blipFill>
          <a:blip r:embed="rId2"/>
          <a:stretch>
            <a:fillRect/>
          </a:stretch>
        </p:blipFill>
        <p:spPr>
          <a:xfrm>
            <a:off x="601345" y="1165860"/>
            <a:ext cx="11175365" cy="508381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1383665" y="278130"/>
            <a:ext cx="8911590" cy="1174750"/>
          </a:xfrm>
        </p:spPr>
        <p:txBody>
          <a:bodyPr>
            <a:normAutofit/>
          </a:bodyPr>
          <a:lstStyle/>
          <a:p>
            <a:pPr algn="ctr"/>
            <a:r>
              <a:rPr lang="en-US" sz="4000" dirty="0">
                <a:solidFill>
                  <a:schemeClr val="accent2"/>
                </a:solidFill>
                <a:latin typeface="Algerian" panose="04020705040A02060702" pitchFamily="82" charset="0"/>
              </a:rPr>
              <a:t>INTRODUCTION</a:t>
            </a:r>
            <a:endParaRPr lang="en-US"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1490345"/>
            <a:ext cx="10492105" cy="5068570"/>
          </a:xfrm>
        </p:spPr>
        <p:txBody>
          <a:bodyPr>
            <a:noAutofit/>
          </a:bodyPr>
          <a:lstStyle/>
          <a:p>
            <a:pPr marL="0" indent="0" algn="just">
              <a:buNone/>
            </a:pPr>
            <a:r>
              <a:rPr lang="en-US" sz="1900" dirty="0">
                <a:latin typeface="Times New Roman" panose="02020603050405020304" pitchFamily="18" charset="0"/>
                <a:cs typeface="Times New Roman" panose="02020603050405020304" pitchFamily="18" charset="0"/>
              </a:rPr>
              <a:t>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Phishing is a cybercrime where attackers create fake websites to steal personal information like passwords. As the internet grows, it brings benefits but also increases the risk of cybercrime. This project focuses on detecting phishing websites using machine learning by analyzing URL structures. A dataset of over 11,000 phishing URLs is used, and models like decision tree, naive Bayes, random forest, and others are applied. A hybrid model (LSD) combining logistic regression, support vector classifier, and decision tree improves accuracy with soft and hard voting methods. Cross-fold validation and grid search are used to optimize results, with metrics like accuracy, precision, and F1-score evaluating performance. The goal is to create a more effective phishing detection system than existing models.  </a:t>
            </a:r>
            <a:r>
              <a:rPr lang="en-US" sz="2000"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a:p>
            <a:pPr marL="0" indent="0" algn="just">
              <a:buNone/>
            </a:pPr>
            <a:endParaRPr lang="en-US" sz="1900" dirty="0">
              <a:latin typeface="Times New Roman" panose="02020603050405020304" pitchFamily="18" charset="0"/>
              <a:cs typeface="Times New Roman" panose="02020603050405020304" pitchFamily="18" charset="0"/>
            </a:endParaRPr>
          </a:p>
          <a:p>
            <a:pPr marL="0" indent="0" algn="just">
              <a:buNone/>
            </a:pPr>
            <a:endParaRPr lang="en-US" sz="1900" dirty="0">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4" name="Content Placeholder 3" descr="Screenshot 2025-03-02 160854"/>
          <p:cNvPicPr>
            <a:picLocks noChangeAspect="1"/>
          </p:cNvPicPr>
          <p:nvPr>
            <p:ph idx="2"/>
          </p:nvPr>
        </p:nvPicPr>
        <p:blipFill>
          <a:blip r:embed="rId2"/>
          <a:stretch>
            <a:fillRect/>
          </a:stretch>
        </p:blipFill>
        <p:spPr>
          <a:xfrm>
            <a:off x="929640" y="1236980"/>
            <a:ext cx="10386060" cy="5012690"/>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4" name="Content Placeholder 3" descr="Screenshot 2025-03-02 161009"/>
          <p:cNvPicPr>
            <a:picLocks noChangeAspect="1"/>
          </p:cNvPicPr>
          <p:nvPr>
            <p:ph idx="2"/>
          </p:nvPr>
        </p:nvPicPr>
        <p:blipFill>
          <a:blip r:embed="rId2"/>
          <a:srcRect b="3767"/>
          <a:stretch>
            <a:fillRect/>
          </a:stretch>
        </p:blipFill>
        <p:spPr>
          <a:xfrm>
            <a:off x="682625" y="1226185"/>
            <a:ext cx="10747375" cy="5006340"/>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4" name="Content Placeholder 3" descr="Screenshot 2025-03-02 161038"/>
          <p:cNvPicPr>
            <a:picLocks noChangeAspect="1"/>
          </p:cNvPicPr>
          <p:nvPr>
            <p:ph idx="2"/>
          </p:nvPr>
        </p:nvPicPr>
        <p:blipFill>
          <a:blip r:embed="rId2"/>
          <a:stretch>
            <a:fillRect/>
          </a:stretch>
        </p:blipFill>
        <p:spPr>
          <a:xfrm>
            <a:off x="661035" y="1206500"/>
            <a:ext cx="11066145" cy="5043170"/>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4" name="Content Placeholder 3" descr="Screenshot 2025-03-02 161058"/>
          <p:cNvPicPr>
            <a:picLocks noChangeAspect="1"/>
          </p:cNvPicPr>
          <p:nvPr>
            <p:ph idx="2"/>
          </p:nvPr>
        </p:nvPicPr>
        <p:blipFill>
          <a:blip r:embed="rId2"/>
          <a:stretch>
            <a:fillRect/>
          </a:stretch>
        </p:blipFill>
        <p:spPr>
          <a:xfrm>
            <a:off x="640080" y="1256665"/>
            <a:ext cx="10853420" cy="4993005"/>
          </a:xfrm>
          <a:prstGeom prst="rect">
            <a:avLst/>
          </a:prstGeom>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5" name="Content Placeholder 4"/>
          <p:cNvPicPr>
            <a:picLocks noChangeAspect="1"/>
          </p:cNvPicPr>
          <p:nvPr>
            <p:ph idx="2"/>
          </p:nvPr>
        </p:nvPicPr>
        <p:blipFill>
          <a:blip r:embed="rId2"/>
          <a:stretch>
            <a:fillRect/>
          </a:stretch>
        </p:blipFill>
        <p:spPr>
          <a:xfrm>
            <a:off x="913130" y="1176020"/>
            <a:ext cx="10349230" cy="5073650"/>
          </a:xfrm>
          <a:prstGeom prst="rect">
            <a:avLst/>
          </a:prstGeom>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RESULTS</a:t>
            </a:r>
            <a:endParaRPr altLang="en-IN" sz="4000" dirty="0">
              <a:solidFill>
                <a:schemeClr val="accent2"/>
              </a:solidFill>
              <a:latin typeface="Algerian" panose="04020705040A02060702" pitchFamily="82" charset="0"/>
            </a:endParaRPr>
          </a:p>
        </p:txBody>
      </p:sp>
      <p:pic>
        <p:nvPicPr>
          <p:cNvPr id="7" name="Content Placeholder 6" descr="Screenshot 2025-03-02 161543"/>
          <p:cNvPicPr>
            <a:picLocks noChangeAspect="1"/>
          </p:cNvPicPr>
          <p:nvPr>
            <p:ph idx="2"/>
          </p:nvPr>
        </p:nvPicPr>
        <p:blipFill>
          <a:blip r:embed="rId2"/>
          <a:stretch>
            <a:fillRect/>
          </a:stretch>
        </p:blipFill>
        <p:spPr>
          <a:xfrm>
            <a:off x="839470" y="1247140"/>
            <a:ext cx="10658475" cy="5165090"/>
          </a:xfrm>
          <a:prstGeom prst="rect">
            <a:avLst/>
          </a:prstGeom>
        </p:spPr>
      </p:pic>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lang="en-IN" altLang="en-US" sz="4000" dirty="0">
                <a:solidFill>
                  <a:schemeClr val="accent2"/>
                </a:solidFill>
                <a:latin typeface="Algerian" panose="04020705040A02060702" pitchFamily="82" charset="0"/>
              </a:rPr>
              <a:t>conclusion</a:t>
            </a:r>
            <a:endParaRPr lang="en-IN" altLang="en-US"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76300"/>
            <a:ext cx="10431780" cy="5587365"/>
          </a:xfrm>
        </p:spPr>
        <p:txBody>
          <a:bodyPr>
            <a:normAutofit/>
          </a:bodyPr>
          <a:lstStyle/>
          <a:p>
            <a:pPr marL="0" indent="457200" algn="just">
              <a:buNone/>
            </a:pP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This project successfully implemented a hybrid machine learning approach to detect phishing URLs by analyzing key URL attributes. It utilized multiple models, including Decision Tree, Random Forest, Support Vector Classifier, and an LSD-based stacking classifier, significantly improving accuracy and efficiency. The stacking classifier proved to be the most effective, delivering outstanding precision and adaptability to evolving phishing techniques. By integrating multiple machine learning models, the system became more robust and resilient against cyber threats. This solution provides strong protection against phishing attacks, making it a valuable contribution to cybersecurity. Its effectiveness in detecting sophisticated phishing attempts highlights its potential for real-world applications in safeguarding sensitive data and preventing cyber risks.</a:t>
            </a:r>
            <a:endPar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FUTURE SCOPE</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76300"/>
            <a:ext cx="10431780" cy="5587365"/>
          </a:xfrm>
        </p:spPr>
        <p:txBody>
          <a:bodyPr>
            <a:normAutofit/>
          </a:bodyPr>
          <a:lstStyle/>
          <a:p>
            <a:pPr marL="0" indent="457200" algn="just">
              <a:buNone/>
            </a:pPr>
            <a:r>
              <a:rPr lang="en-US" altLang="en-GB" sz="2000" dirty="0">
                <a:latin typeface="Times New Roman" panose="02020603050405020304" pitchFamily="18" charset="0"/>
                <a:cs typeface="Times New Roman" panose="02020603050405020304" pitchFamily="18" charset="0"/>
              </a:rPr>
              <a:t> </a:t>
            </a: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This project will continue to evolve to detect and prevent new phishing threats more effectively. It can be improved by integrating deep learning, analyzing user behavior patterns, and using real-time threat intelligence for better accuracy. Collaboration with cybersecurity experts and industry stakeholders can strengthen the system by making it more adaptable and resilient. Deploying the model in cloud environments and IoT devices will increase its accessibility and usability across different platforms. Regular updates and enhancements will ensure the system remains effective against emerging cyber threats, making it a robust and reliable cybersecurity solution.</a:t>
            </a:r>
            <a:endPar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3855720" y="3863975"/>
            <a:ext cx="4802505" cy="2599690"/>
          </a:xfrm>
          <a:prstGeom prst="rect">
            <a:avLst/>
          </a:prstGeom>
        </p:spPr>
      </p:pic>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REFERENCES</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76300"/>
            <a:ext cx="10431780" cy="5587365"/>
          </a:xfrm>
        </p:spPr>
        <p:txBody>
          <a:bodyPr>
            <a:normAutofit/>
          </a:bodyPr>
          <a:lstStyle/>
          <a:p>
            <a:pPr marL="342900" indent="-342900" algn="just">
              <a:buFont typeface="Wingdings" panose="05000000000000000000" charset="0"/>
              <a:buChar char="Ø"/>
            </a:pPr>
            <a:r>
              <a:rPr lang="en-US" altLang="en-GB" sz="2000" dirty="0">
                <a:solidFill>
                  <a:schemeClr val="tx1"/>
                </a:solidFill>
                <a:latin typeface="Times New Roman" panose="02020603050405020304" pitchFamily="18" charset="0"/>
                <a:cs typeface="Times New Roman" panose="02020603050405020304" pitchFamily="18" charset="0"/>
              </a:rPr>
              <a:t>D. M. Divakaran and A. Oest – "Phishing detection leveraging machine learning and deep learning: A review," 2022, arXiv:2205.07411.</a:t>
            </a:r>
            <a:endParaRPr lang="en-US" altLang="en-GB"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altLang="en-GB" sz="2000" dirty="0">
                <a:solidFill>
                  <a:schemeClr val="tx1"/>
                </a:solidFill>
                <a:latin typeface="Times New Roman" panose="02020603050405020304" pitchFamily="18" charset="0"/>
                <a:cs typeface="Times New Roman" panose="02020603050405020304" pitchFamily="18" charset="0"/>
              </a:rPr>
              <a:t>A. K. Jain and B. Gupta – "PHISH-SAFE: URL features-based phishing detection system using machine learning," in Cyber Security, Switzerland: Springer, 2018, pp. 467–474.</a:t>
            </a:r>
            <a:endParaRPr lang="en-US" altLang="en-GB" sz="20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GB" sz="2000" dirty="0">
                <a:solidFill>
                  <a:schemeClr val="tx1"/>
                </a:solidFill>
                <a:latin typeface="Times New Roman" panose="02020603050405020304" pitchFamily="18" charset="0"/>
                <a:cs typeface="Times New Roman" panose="02020603050405020304" pitchFamily="18" charset="0"/>
              </a:rPr>
              <a:t>G. Sonowal and K. S. Kuppusamy – "PhiDMA—A phishing detection model with multi-filter approach," J. King Saud Univ., Comput. Inf. Sci., vol. 32, no. 1, pp. 99–112, Jan. 2020.</a:t>
            </a:r>
            <a:endParaRPr lang="en-US" altLang="en-GB"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altLang="en-GB" sz="2000" dirty="0">
                <a:solidFill>
                  <a:schemeClr val="tx1"/>
                </a:solidFill>
                <a:latin typeface="Times New Roman" panose="02020603050405020304" pitchFamily="18" charset="0"/>
                <a:cs typeface="Times New Roman" panose="02020603050405020304" pitchFamily="18" charset="0"/>
              </a:rPr>
              <a:t>M. Zouina and B. Outtaj – "A novel lightweight URL phishing detection system using SVM and similarity index," Hum.-Centric Comput. Inf. Sci., vol. 7, no. 1, p. 17, Jun. 2017.</a:t>
            </a:r>
            <a:endParaRPr lang="en-US" altLang="en-GB"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altLang="en-GB" sz="2000" dirty="0">
                <a:solidFill>
                  <a:schemeClr val="tx1"/>
                </a:solidFill>
                <a:latin typeface="Times New Roman" panose="02020603050405020304" pitchFamily="18" charset="0"/>
                <a:cs typeface="Times New Roman" panose="02020603050405020304" pitchFamily="18" charset="0"/>
              </a:rPr>
              <a:t>Y. Cao, W. Han, and Y. Le – "Anti-phishing based on automated individual white-list," in Proc. 4th ACM Workshop Digit. Identity Manage., Oct. 2008, pp. 51–60.</a:t>
            </a:r>
            <a:endParaRPr lang="en-US" altLang="en-GB"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US" altLang="en-GB" sz="2000" dirty="0">
                <a:solidFill>
                  <a:schemeClr val="tx1"/>
                </a:solidFill>
                <a:latin typeface="Times New Roman" panose="02020603050405020304" pitchFamily="18" charset="0"/>
                <a:cs typeface="Times New Roman" panose="02020603050405020304" pitchFamily="18" charset="0"/>
              </a:rPr>
              <a:t>P. Prakash, M. Kumar, R. R. Kompella, and M. Gupta – "PhishNet: Predictive blacklisting to detect phishing attacks," in Proc. IEEE INFOCOM, Mar. 2010, pp. 1–5.</a:t>
            </a:r>
            <a:endParaRPr lang="en-US" altLang="en-GB" sz="2000" dirty="0">
              <a:solidFill>
                <a:schemeClr val="tx1"/>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48285" y="53975"/>
            <a:ext cx="11695430" cy="995680"/>
          </a:xfrm>
        </p:spPr>
        <p:txBody>
          <a:bodyPr>
            <a:normAutofit/>
          </a:bodyPr>
          <a:lstStyle/>
          <a:p>
            <a:pPr algn="ctr"/>
            <a:r>
              <a:rPr altLang="en-IN" sz="4000" dirty="0">
                <a:solidFill>
                  <a:schemeClr val="accent2"/>
                </a:solidFill>
                <a:latin typeface="Algerian" panose="04020705040A02060702" pitchFamily="82" charset="0"/>
              </a:rPr>
              <a:t>GITHUB LINK</a:t>
            </a:r>
            <a:endParaRPr altLang="en-IN"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876300"/>
            <a:ext cx="10431780" cy="5587365"/>
          </a:xfrm>
        </p:spPr>
        <p:txBody>
          <a:bodyPr>
            <a:normAutofit/>
          </a:bodyPr>
          <a:lstStyle/>
          <a:p>
            <a:pPr marL="0" indent="0" algn="just">
              <a:buFont typeface="Wingdings" panose="05000000000000000000" charset="0"/>
              <a:buNone/>
            </a:pPr>
            <a:endParaRPr lang="en-US" altLang="en-GB" sz="2000" dirty="0">
              <a:solidFill>
                <a:schemeClr val="tx1"/>
              </a:solidFill>
              <a:latin typeface="Times New Roman" panose="02020603050405020304" pitchFamily="18" charset="0"/>
              <a:cs typeface="Times New Roman" panose="02020603050405020304" pitchFamily="18" charset="0"/>
              <a:hlinkClick r:id="rId3" action="ppaction://hlinkfile"/>
            </a:endParaRPr>
          </a:p>
          <a:p>
            <a:pPr marL="0" indent="0" algn="just">
              <a:buFont typeface="Wingdings" panose="05000000000000000000" charset="0"/>
              <a:buNone/>
            </a:pPr>
            <a:endParaRPr lang="en-US" altLang="en-GB" sz="2000" dirty="0">
              <a:solidFill>
                <a:schemeClr val="tx1"/>
              </a:solidFill>
              <a:latin typeface="Times New Roman" panose="02020603050405020304" pitchFamily="18" charset="0"/>
              <a:cs typeface="Times New Roman" panose="02020603050405020304" pitchFamily="18" charset="0"/>
              <a:hlinkClick r:id="rId3" action="ppaction://hlinkfile"/>
            </a:endParaRPr>
          </a:p>
          <a:p>
            <a:pPr marL="0" indent="0" algn="just">
              <a:buFont typeface="Wingdings" panose="05000000000000000000" charset="0"/>
              <a:buNone/>
            </a:pPr>
            <a:endParaRPr lang="en-US" altLang="en-GB" sz="2000" dirty="0">
              <a:solidFill>
                <a:schemeClr val="tx1"/>
              </a:solidFill>
              <a:latin typeface="Times New Roman" panose="02020603050405020304" pitchFamily="18" charset="0"/>
              <a:cs typeface="Times New Roman" panose="02020603050405020304" pitchFamily="18" charset="0"/>
              <a:hlinkClick r:id="rId3" action="ppaction://hlinkfile"/>
            </a:endParaRPr>
          </a:p>
          <a:p>
            <a:pPr marL="0" indent="0" algn="just">
              <a:buFont typeface="Wingdings" panose="05000000000000000000" charset="0"/>
              <a:buNone/>
            </a:pPr>
            <a:r>
              <a:rPr lang="en-US" altLang="en-GB" sz="2400" dirty="0">
                <a:solidFill>
                  <a:schemeClr val="tx1"/>
                </a:solidFill>
                <a:latin typeface="Times New Roman" panose="02020603050405020304" pitchFamily="18" charset="0"/>
                <a:cs typeface="Times New Roman" panose="02020603050405020304" pitchFamily="18" charset="0"/>
                <a:hlinkClick r:id="rId3" action="ppaction://hlinkfile"/>
              </a:rPr>
              <a:t>https://github.com/Rahul1418/Phishing-Detection-System-Through-Hybrid-Machine-Learning-Based-on-URL</a:t>
            </a:r>
            <a:endParaRPr lang="en-US" altLang="en-GB" sz="2400" dirty="0">
              <a:solidFill>
                <a:schemeClr val="tx1"/>
              </a:solidFill>
              <a:latin typeface="Times New Roman" panose="02020603050405020304" pitchFamily="18" charset="0"/>
              <a:cs typeface="Times New Roman" panose="02020603050405020304" pitchFamily="18"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2"/>
          </p:nvPr>
        </p:nvSpPr>
        <p:spPr>
          <a:xfrm>
            <a:off x="608330" y="1490345"/>
            <a:ext cx="10410825" cy="4759325"/>
          </a:xfrm>
        </p:spPr>
        <p:txBody>
          <a:bodyPr/>
          <a:p>
            <a:pPr marL="0" indent="457200" algn="just">
              <a:buNone/>
            </a:pPr>
            <a:r>
              <a:rPr lang="en-US" sz="2000">
                <a:solidFill>
                  <a:schemeClr val="tx1">
                    <a:lumMod val="95000"/>
                    <a:lumOff val="5000"/>
                  </a:schemeClr>
                </a:solidFill>
                <a:latin typeface="Times New Roman" panose="02020603050405020304" pitchFamily="18" charset="0"/>
                <a:cs typeface="Times New Roman" panose="02020603050405020304" pitchFamily="18" charset="0"/>
              </a:rPr>
              <a:t>Phishing detection systems often use two main approaches: whitelist-based and blacklist-based. Whitelist-based systems allow trusted websites but may give false alarms for new legitimate sites, while blacklist-based systems block known phishing sites but struggle with new attacks. Machine learning techniques have been applied to improve detection, with some systems achieving up to 99% accuracy by analyzing features like URLs and email content. Advanced methods, like CANTINA and Phish-WHO, use keyword extraction and domain matching to detect phishing sites. While whitelist and blacklist systems have limitations, machine learning offers a better way to identify hidden or first-time attacks. This project aims to enhance phishing detection with a hybrid machine learning model using URL features.</a:t>
            </a:r>
            <a:endParaRPr lang="en-US" sz="200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idx="1"/>
          </p:nvPr>
        </p:nvSpPr>
        <p:spPr/>
        <p:txBody>
          <a:bodyPr/>
          <a:p>
            <a:r>
              <a:rPr lang="en-US" sz="4000">
                <a:latin typeface="Algerian" panose="04020705040A02060702" pitchFamily="82" charset="0"/>
                <a:cs typeface="Algerian" panose="04020705040A02060702" pitchFamily="82" charset="0"/>
              </a:rPr>
              <a:t>                           </a:t>
            </a:r>
            <a:r>
              <a:rPr lang="en-US" sz="4000">
                <a:solidFill>
                  <a:schemeClr val="accent2"/>
                </a:solidFill>
                <a:latin typeface="Algerian" panose="04020705040A02060702" pitchFamily="82" charset="0"/>
                <a:cs typeface="Algerian" panose="04020705040A02060702" pitchFamily="82" charset="0"/>
              </a:rPr>
              <a:t>existing system</a:t>
            </a:r>
            <a:endParaRPr lang="en-US" sz="4000">
              <a:solidFill>
                <a:schemeClr val="accent2"/>
              </a:solidFill>
              <a:latin typeface="Algerian" panose="04020705040A02060702" pitchFamily="82" charset="0"/>
              <a:cs typeface="Algerian" panose="04020705040A02060702" pitchFamily="8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0" y="108585"/>
            <a:ext cx="11846560" cy="1158240"/>
          </a:xfrm>
        </p:spPr>
        <p:txBody>
          <a:bodyPr>
            <a:normAutofit/>
          </a:bodyPr>
          <a:lstStyle/>
          <a:p>
            <a:pPr algn="ctr"/>
            <a:r>
              <a:rPr lang="en-IN" sz="3800" dirty="0" err="1">
                <a:solidFill>
                  <a:schemeClr val="accent2"/>
                </a:solidFill>
                <a:latin typeface="Algerian" panose="04020705040A02060702" pitchFamily="82" charset="0"/>
              </a:rPr>
              <a:t>DisadvantageS</a:t>
            </a:r>
            <a:r>
              <a:rPr lang="en-US" sz="3800" dirty="0">
                <a:solidFill>
                  <a:schemeClr val="accent2"/>
                </a:solidFill>
                <a:latin typeface="Algerian" panose="04020705040A02060702" pitchFamily="82" charset="0"/>
              </a:rPr>
              <a:t> of Existing System</a:t>
            </a:r>
            <a:endParaRPr lang="en-US" sz="38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469265" y="1185545"/>
            <a:ext cx="11254105" cy="5239385"/>
          </a:xfrm>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The Complexity of Data</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179705" lvl="0" indent="0" algn="just">
              <a:lnSpc>
                <a:spcPct val="150000"/>
              </a:lnSpc>
              <a:spcAft>
                <a:spcPts val="0"/>
              </a:spcAft>
              <a:buFont typeface="Wingdings" panose="05000000000000000000" pitchFamily="2" charset="2"/>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Existing machine learning models often struggle to handle large and complicated datasets. Phishing URLs have many variables, and if the model can't manage this complexity, it may fail to detect phishing attempts effectively.</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Data Availability</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179705" lvl="0" indent="0" algn="just">
              <a:lnSpc>
                <a:spcPct val="150000"/>
              </a:lnSpc>
              <a:spcAft>
                <a:spcPts val="0"/>
              </a:spcAft>
              <a:buFont typeface="Wingdings" panose="05000000000000000000" pitchFamily="2" charset="2"/>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Machine learning models rely on large datasets to make accurate predictions. If there isn’t enough data to train the model, it might not perform well and could miss detecting phishing URLs.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Incorrect Labeling</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179705" lvl="0" indent="0" algn="just">
              <a:lnSpc>
                <a:spcPct val="150000"/>
              </a:lnSpc>
              <a:spcAft>
                <a:spcPts val="0"/>
              </a:spcAft>
              <a:buFont typeface="Wingdings" panose="05000000000000000000" pitchFamily="2" charset="2"/>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The accuracy of machine learning models depends on the quality of the labeled data used for training. If the training data is labeled incorrectly (e.g., marking a phishing URL as safe), the model will learn incorrect patterns and may give inaccurate results.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83210" y="0"/>
            <a:ext cx="10741660" cy="1409700"/>
          </a:xfrm>
        </p:spPr>
        <p:txBody>
          <a:bodyPr>
            <a:normAutofit/>
          </a:bodyPr>
          <a:lstStyle/>
          <a:p>
            <a:pPr algn="ctr"/>
            <a:r>
              <a:rPr lang="en-US" sz="4000" dirty="0">
                <a:solidFill>
                  <a:schemeClr val="accent2"/>
                </a:solidFill>
                <a:latin typeface="Algerian" panose="04020705040A02060702" pitchFamily="82" charset="0"/>
              </a:rPr>
              <a:t>         Proposed system</a:t>
            </a:r>
            <a:endParaRPr lang="en-US"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445770" y="1297305"/>
            <a:ext cx="10761980" cy="5358765"/>
          </a:xfrm>
        </p:spPr>
        <p:txBody>
          <a:bodyPr>
            <a:noAutofit/>
          </a:bodyPr>
          <a:lstStyle/>
          <a:p>
            <a:pPr marL="0" indent="457200" algn="just">
              <a:lnSpc>
                <a:spcPct val="150000"/>
              </a:lnSpc>
              <a:buNone/>
            </a:pP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This study proposes a phishing URL detection system using 11,000+ phishing URL attributes to classify threats. Various machine learning models like Decision Tree (DT), Linear Regression (LR), Na</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ï</a:t>
            </a:r>
            <a:r>
              <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rPr>
              <a:t>ve Bayes (NB), Random Forest (RF), Gradient Boosting Machine (GBM), Support Vector Classifier (SVC), and K-Neighbors Classifier (KNN) are applied. A hybrid model (LSD: LR+SVC+DT) with soft and hard voting improves accuracy. Cross-fold validation and canopy feature selection enhance predictions. The model is evaluated using accuracy, precision, recall, specificity, and F1-score. This approach ensures robust phishing detection by optimizing ML techniques for better cybersecurity.</a:t>
            </a:r>
            <a:endParaRPr lang="en-US" altLang="en-GB"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326390" y="263525"/>
            <a:ext cx="11251565" cy="1320800"/>
          </a:xfrm>
        </p:spPr>
        <p:txBody>
          <a:bodyPr>
            <a:normAutofit/>
          </a:bodyPr>
          <a:lstStyle/>
          <a:p>
            <a:pPr algn="ctr"/>
            <a:r>
              <a:rPr lang="en-US" sz="4000" dirty="0">
                <a:solidFill>
                  <a:schemeClr val="accent2"/>
                </a:solidFill>
                <a:latin typeface="Algerian" panose="04020705040A02060702" pitchFamily="82" charset="0"/>
              </a:rPr>
              <a:t>Advantages of proposed system</a:t>
            </a:r>
            <a:endParaRPr lang="en-US" sz="4000" dirty="0">
              <a:solidFill>
                <a:schemeClr val="accent2"/>
              </a:solidFill>
              <a:latin typeface="Algerian" panose="04020705040A02060702" pitchFamily="82" charset="0"/>
            </a:endParaRPr>
          </a:p>
        </p:txBody>
      </p:sp>
      <p:sp>
        <p:nvSpPr>
          <p:cNvPr id="3" name="Content Placeholder 2"/>
          <p:cNvSpPr>
            <a:spLocks noGrp="1"/>
          </p:cNvSpPr>
          <p:nvPr>
            <p:ph idx="2"/>
            <p:custDataLst>
              <p:tags r:id="rId2"/>
            </p:custDataLst>
          </p:nvPr>
        </p:nvSpPr>
        <p:spPr>
          <a:xfrm>
            <a:off x="608330" y="1297305"/>
            <a:ext cx="10969625" cy="5026025"/>
          </a:xfrm>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2000" b="1" dirty="0">
                <a:solidFill>
                  <a:schemeClr val="tx1">
                    <a:lumMod val="95000"/>
                    <a:lumOff val="5000"/>
                  </a:schemeClr>
                </a:solidFill>
                <a:effectLst/>
                <a:latin typeface="Times New Roman" panose="02020603050405020304" pitchFamily="18" charset="0"/>
                <a:ea typeface="Times New Roman" panose="02020603050405020304" pitchFamily="18" charset="0"/>
              </a:rPr>
              <a:t>Enhanced Security Against Phishing Attacks</a:t>
            </a:r>
            <a:endParaRPr lang="en-US" sz="2000" b="1"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0" marR="179705" lvl="0" indent="0" algn="just">
              <a:lnSpc>
                <a:spcPct val="150000"/>
              </a:lnSpc>
              <a:spcAft>
                <a:spcPts val="0"/>
              </a:spcAft>
              <a:buFont typeface="Wingdings" panose="05000000000000000000" pitchFamily="2" charset="2"/>
              <a:buNone/>
            </a:pPr>
            <a:r>
              <a:rPr lang="en-US"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rPr>
              <a:t>Phishing URL classification was done using machine learning to help fight the growing threat of cybercrimes, where attackers use fake URLs to steal sensitive information. A phishing dataset was used in the experiments to prevent security breaches.</a:t>
            </a:r>
            <a:endParaRPr lang="en-US"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endParaRPr lang="en-US" sz="1200"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r>
              <a:rPr lang="en-US" sz="2000" b="1" dirty="0">
                <a:solidFill>
                  <a:schemeClr val="tx1">
                    <a:lumMod val="95000"/>
                    <a:lumOff val="5000"/>
                  </a:schemeClr>
                </a:solidFill>
                <a:effectLst/>
                <a:latin typeface="Times New Roman" panose="02020603050405020304" pitchFamily="18" charset="0"/>
                <a:ea typeface="Times New Roman" panose="02020603050405020304" pitchFamily="18" charset="0"/>
              </a:rPr>
              <a:t>Effective Data Handling and Advanced Model Integration</a:t>
            </a:r>
            <a:endParaRPr lang="en-US" sz="2000" b="1"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0" marR="179705" lvl="0" indent="0" algn="just">
              <a:lnSpc>
                <a:spcPct val="150000"/>
              </a:lnSpc>
              <a:spcAft>
                <a:spcPts val="0"/>
              </a:spcAft>
              <a:buFont typeface="Wingdings" panose="05000000000000000000" pitchFamily="2" charset="2"/>
              <a:buNone/>
            </a:pPr>
            <a:r>
              <a:rPr sz="2000">
                <a:solidFill>
                  <a:schemeClr val="tx1">
                    <a:lumMod val="95000"/>
                    <a:lumOff val="5000"/>
                  </a:schemeClr>
                </a:solidFill>
                <a:effectLst/>
                <a:latin typeface="Times New Roman" panose="02020603050405020304" pitchFamily="18" charset="0"/>
                <a:ea typeface="Times New Roman" panose="02020603050405020304" pitchFamily="18" charset="0"/>
                <a:sym typeface="+mn-ea"/>
              </a:rPr>
              <a:t>Before applying the algorithms, the dataset was cleaned by removing any missing values. Various machine learning models, such as Decision Tree, Naive Bayes, and Random Forest, were used. Additionally, a hybrid model (LSD), which combines Logistic Regression, Support Vector Classifier, and Decision Tree, was applied to classify phishing URLs based on important features. This approach helps detect phishing attacks more effectively.</a:t>
            </a: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endPar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22" y="189328"/>
            <a:ext cx="10515600" cy="1325563"/>
          </a:xfrm>
        </p:spPr>
        <p:txBody>
          <a:bodyPr>
            <a:normAutofit/>
          </a:bodyPr>
          <a:lstStyle/>
          <a:p>
            <a:pPr algn="ctr"/>
            <a:r>
              <a:rPr lang="en-US" sz="4000" dirty="0">
                <a:solidFill>
                  <a:schemeClr val="accent2"/>
                </a:solidFill>
                <a:latin typeface="Algerian" panose="04020705040A02060702" pitchFamily="82" charset="0"/>
              </a:rPr>
              <a:t>               Requirements specification</a:t>
            </a:r>
            <a:endParaRPr lang="en-US" sz="4000" dirty="0">
              <a:solidFill>
                <a:schemeClr val="accent2"/>
              </a:solidFill>
              <a:latin typeface="Algerian" panose="04020705040A02060702" pitchFamily="82" charset="0"/>
            </a:endParaRPr>
          </a:p>
        </p:txBody>
      </p:sp>
      <p:sp>
        <p:nvSpPr>
          <p:cNvPr id="5" name="Content Placeholder 4"/>
          <p:cNvSpPr>
            <a:spLocks noGrp="1"/>
          </p:cNvSpPr>
          <p:nvPr>
            <p:ph idx="2"/>
            <p:custDataLst>
              <p:tags r:id="rId2"/>
            </p:custDataLst>
          </p:nvPr>
        </p:nvSpPr>
        <p:spPr/>
        <p:txBody>
          <a:bodyPr>
            <a:normAutofit/>
          </a:bodyPr>
          <a:lstStyle/>
          <a:p>
            <a:pPr marL="0" indent="0">
              <a:buNone/>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Hardware requirements :</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Processor                      -   Pentium –IV</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RAM                              - 4 GB (min)</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Hard Disk                      -   20 GB</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Monitor                          -   SVGA</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p:cNvPicPr/>
          <p:nvPr/>
        </p:nvPicPr>
        <p:blipFill>
          <a:blip r:embed="rId3"/>
          <a:stretch>
            <a:fillRect/>
          </a:stretch>
        </p:blipFill>
        <p:spPr>
          <a:xfrm>
            <a:off x="7211695" y="1870710"/>
            <a:ext cx="4185285" cy="3709670"/>
          </a:xfrm>
          <a:prstGeom prst="rect">
            <a:avLst/>
          </a:prstGeom>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1"/>
            <p:custDataLst>
              <p:tags r:id="rId1"/>
            </p:custDataLst>
          </p:nvPr>
        </p:nvSpPr>
        <p:spPr>
          <a:xfrm>
            <a:off x="222" y="189328"/>
            <a:ext cx="10515600" cy="1325563"/>
          </a:xfrm>
        </p:spPr>
        <p:txBody>
          <a:bodyPr>
            <a:normAutofit/>
          </a:bodyPr>
          <a:lstStyle/>
          <a:p>
            <a:pPr algn="ctr"/>
            <a:r>
              <a:rPr lang="en-US" sz="4000" dirty="0">
                <a:solidFill>
                  <a:schemeClr val="accent2"/>
                </a:solidFill>
                <a:latin typeface="Algerian" panose="04020705040A02060702" pitchFamily="82" charset="0"/>
              </a:rPr>
              <a:t>               Requirements specification</a:t>
            </a:r>
            <a:endParaRPr lang="en-US" sz="4000" dirty="0">
              <a:solidFill>
                <a:schemeClr val="accent2"/>
              </a:solidFill>
              <a:latin typeface="Algerian" panose="04020705040A02060702" pitchFamily="82" charset="0"/>
            </a:endParaRPr>
          </a:p>
        </p:txBody>
      </p:sp>
      <p:sp>
        <p:nvSpPr>
          <p:cNvPr id="5" name="Content Placeholder 4"/>
          <p:cNvSpPr>
            <a:spLocks noGrp="1"/>
          </p:cNvSpPr>
          <p:nvPr>
            <p:ph idx="2"/>
            <p:custDataLst>
              <p:tags r:id="rId2"/>
            </p:custDataLst>
          </p:nvPr>
        </p:nvSpPr>
        <p:spPr/>
        <p:txBody>
          <a:bodyPr>
            <a:normAutofit/>
          </a:bodyPr>
          <a:lstStyle/>
          <a:p>
            <a:pPr marL="0" indent="0">
              <a:buNone/>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Software requirements :</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Operating system 	</a:t>
            </a:r>
            <a:r>
              <a:rPr alt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Windows 7 Ultimate.</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Coding Language</a:t>
            </a:r>
            <a:r>
              <a:rPr alt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Python.</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Front-End		</a:t>
            </a:r>
            <a:r>
              <a:rPr alt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Python.</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Back-End		</a:t>
            </a:r>
            <a:r>
              <a:rPr alt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Django-ORM</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Designing		</a:t>
            </a:r>
            <a:r>
              <a:rPr alt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Html, css, javascript.</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Data Base	</a:t>
            </a:r>
            <a:r>
              <a:rPr altLang="en-IN"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MySQL (WAMP Server).</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p:cNvPicPr/>
          <p:nvPr/>
        </p:nvPicPr>
        <p:blipFill>
          <a:blip r:embed="rId3">
            <a:biLevel thresh="50000"/>
          </a:blip>
          <a:stretch>
            <a:fillRect/>
          </a:stretch>
        </p:blipFill>
        <p:spPr>
          <a:xfrm>
            <a:off x="7068820" y="2018030"/>
            <a:ext cx="4653280" cy="3119755"/>
          </a:xfrm>
          <a:prstGeom prst="rect">
            <a:avLst/>
          </a:prstGeom>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pic>
    </p:spTree>
    <p:custDataLst>
      <p:tags r:id="rId4"/>
    </p:custDataLst>
  </p:cSld>
  <p:clrMapOvr>
    <a:masterClrMapping/>
  </p:clrMapOvr>
</p:sld>
</file>

<file path=ppt/tags/tag1.xml><?xml version="1.0" encoding="utf-8"?>
<p:tagLst xmlns:p="http://schemas.openxmlformats.org/presentationml/2006/main">
  <p:tag name="PA" val="v5.2.10"/>
  <p:tag name="KSO_WM_BEAUTIFY_FLAG" val="#wm#"/>
  <p:tag name="KSO_WM_UNIT_ISCONTENTSTITLE" val="0"/>
  <p:tag name="KSO_WM_UNIT_ISNUMDGMTITLE" val="0"/>
  <p:tag name="KSO_WM_UNIT_PRESET_TEXT" val="添加文档标题"/>
  <p:tag name="KSO_WM_UNIT_NOCLEAR" val="0"/>
  <p:tag name="KSO_WM_UNIT_VALUE" val="16"/>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Lst>
</file>

<file path=ppt/tags/tag1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TYPE" val="i"/>
  <p:tag name="KSO_WM_UNIT_INDEX" val="8"/>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TYPE" val="i"/>
  <p:tag name="KSO_WM_UNIT_INDEX" val="9"/>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TYPE" val="i"/>
  <p:tag name="KSO_WM_UNIT_INDEX" val="10"/>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UNIT_TYPE" val="i"/>
  <p:tag name="KSO_WM_UNIT_INDEX" val="12"/>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UNIT_TYPE" val="i"/>
  <p:tag name="KSO_WM_UNIT_INDEX" val="13"/>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UNIT_TYPE" val="i"/>
  <p:tag name="KSO_WM_UNIT_INDEX" val="14"/>
</p:tagLst>
</file>

<file path=ppt/tags/tag1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5"/>
  <p:tag name="KSO_WM_UNIT_LAYERLEVEL" val="1"/>
  <p:tag name="KSO_WM_TAG_VERSION" val="3.0"/>
  <p:tag name="KSO_WM_UNIT_TYPE" val="i"/>
  <p:tag name="KSO_WM_UNIT_INDEX" val="15"/>
</p:tagLst>
</file>

<file path=ppt/tags/tag113.xml><?xml version="1.0" encoding="utf-8"?>
<p:tagLst xmlns:p="http://schemas.openxmlformats.org/presentationml/2006/main">
  <p:tag name="KSO_WM_UNIT_ISCONTENTSTITLE" val="0"/>
  <p:tag name="KSO_WM_UNIT_ISNUMDGMTITLE" val="0"/>
  <p:tag name="KSO_WM_UNIT_PRESET_TEXT" val="感谢你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114.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a*1"/>
  <p:tag name="KSO_WM_UNIT_LAYERLEVEL" val="1"/>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44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3445"/>
</p:tagLst>
</file>

<file path=ppt/tags/tag12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45"/>
  <p:tag name="KSO_WM_SPECIAL_SOURCE" val="bdnull"/>
  <p:tag name="KSO_WM_TEMPLATE_THUMBS_INDEX" val="1、9"/>
</p:tagLst>
</file>

<file path=ppt/tags/tag12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2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28.xml><?xml version="1.0" encoding="utf-8"?>
<p:tagLst xmlns:p="http://schemas.openxmlformats.org/presentationml/2006/main">
  <p:tag name="KSO_WM_SLIDE_THEME_ID" val="3322518"/>
  <p:tag name="KSO_WM_SLIDE_THEME_NAME" val="Z_20233445_Orange Minimalist Business"/>
  <p:tag name="KSO_WM_SLIDE_TYPE" val="text"/>
</p:tagLst>
</file>

<file path=ppt/tags/tag12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Lst>
</file>

<file path=ppt/tags/tag130.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1.xml><?xml version="1.0" encoding="utf-8"?>
<p:tagLst xmlns:p="http://schemas.openxmlformats.org/presentationml/2006/main">
  <p:tag name="KSO_WM_SLIDE_THEME_ID" val="3322518"/>
  <p:tag name="KSO_WM_SLIDE_THEME_NAME" val="Z_20233445_Orange Minimalist Business"/>
  <p:tag name="KSO_WM_SLIDE_TYPE" val="text"/>
</p:tagLst>
</file>

<file path=ppt/tags/tag13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33.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4.xml><?xml version="1.0" encoding="utf-8"?>
<p:tagLst xmlns:p="http://schemas.openxmlformats.org/presentationml/2006/main">
  <p:tag name="KSO_WM_SLIDE_THEME_ID" val="3322518"/>
  <p:tag name="KSO_WM_SLIDE_THEME_NAME" val="Z_20233445_Orange Minimalist Business"/>
  <p:tag name="KSO_WM_SLIDE_TYPE" val="text"/>
</p:tagLst>
</file>

<file path=ppt/tags/tag13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3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7.xml><?xml version="1.0" encoding="utf-8"?>
<p:tagLst xmlns:p="http://schemas.openxmlformats.org/presentationml/2006/main">
  <p:tag name="KSO_WM_SLIDE_THEME_ID" val="3322518"/>
  <p:tag name="KSO_WM_SLIDE_THEME_NAME" val="Z_20233445_Orange Minimalist Business"/>
  <p:tag name="KSO_WM_SLIDE_TYPE" val="text"/>
</p:tagLst>
</file>

<file path=ppt/tags/tag13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39.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3.0"/>
</p:tagLst>
</file>

<file path=ppt/tags/tag140.xml><?xml version="1.0" encoding="utf-8"?>
<p:tagLst xmlns:p="http://schemas.openxmlformats.org/presentationml/2006/main">
  <p:tag name="KSO_WM_SLIDE_THEME_ID" val="3322518"/>
  <p:tag name="KSO_WM_SLIDE_THEME_NAME" val="Z_20233445_Orange Minimalist Business"/>
  <p:tag name="KSO_WM_SLIDE_TYPE" val="text"/>
</p:tagLst>
</file>

<file path=ppt/tags/tag14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4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3.xml><?xml version="1.0" encoding="utf-8"?>
<p:tagLst xmlns:p="http://schemas.openxmlformats.org/presentationml/2006/main">
  <p:tag name="KSO_WM_SLIDE_THEME_ID" val="3322518"/>
  <p:tag name="KSO_WM_SLIDE_THEME_NAME" val="Z_20233445_Orange Minimalist Business"/>
  <p:tag name="KSO_WM_SLIDE_TYPE" val="text"/>
</p:tagLst>
</file>

<file path=ppt/tags/tag14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4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6.xml><?xml version="1.0" encoding="utf-8"?>
<p:tagLst xmlns:p="http://schemas.openxmlformats.org/presentationml/2006/main">
  <p:tag name="KSO_WM_SLIDE_THEME_ID" val="3322518"/>
  <p:tag name="KSO_WM_SLIDE_THEME_NAME" val="Z_20233445_Orange Minimalist Business"/>
  <p:tag name="KSO_WM_SLIDE_TYPE" val="text"/>
</p:tagLst>
</file>

<file path=ppt/tags/tag14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4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9.xml><?xml version="1.0" encoding="utf-8"?>
<p:tagLst xmlns:p="http://schemas.openxmlformats.org/presentationml/2006/main">
  <p:tag name="KSO_WM_SLIDE_THEME_ID" val="3322518"/>
  <p:tag name="KSO_WM_SLIDE_THEME_NAME" val="Z_20233445_Orange Minimalist Business"/>
  <p:tag name="KSO_WM_SLIDE_TYPE" val="text"/>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4"/>
  <p:tag name="KSO_WM_UNIT_ID" val="_1*i*14"/>
  <p:tag name="KSO_WM_UNIT_LAYERLEVEL" val="1"/>
  <p:tag name="KSO_WM_TAG_VERSION" val="3.0"/>
</p:tagLst>
</file>

<file path=ppt/tags/tag15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51.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2.xml><?xml version="1.0" encoding="utf-8"?>
<p:tagLst xmlns:p="http://schemas.openxmlformats.org/presentationml/2006/main">
  <p:tag name="KSO_WM_SLIDE_THEME_ID" val="3322518"/>
  <p:tag name="KSO_WM_SLIDE_THEME_NAME" val="Z_20233445_Orange Minimalist Business"/>
  <p:tag name="KSO_WM_SLIDE_TYPE" val="text"/>
</p:tagLst>
</file>

<file path=ppt/tags/tag15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5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5.xml><?xml version="1.0" encoding="utf-8"?>
<p:tagLst xmlns:p="http://schemas.openxmlformats.org/presentationml/2006/main">
  <p:tag name="KSO_WM_SLIDE_THEME_ID" val="3322518"/>
  <p:tag name="KSO_WM_SLIDE_THEME_NAME" val="Z_20233445_Orange Minimalist Business"/>
  <p:tag name="KSO_WM_SLIDE_TYPE" val="text"/>
</p:tagLst>
</file>

<file path=ppt/tags/tag15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5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8.xml><?xml version="1.0" encoding="utf-8"?>
<p:tagLst xmlns:p="http://schemas.openxmlformats.org/presentationml/2006/main">
  <p:tag name="KSO_WM_SLIDE_THEME_ID" val="3322518"/>
  <p:tag name="KSO_WM_SLIDE_THEME_NAME" val="Z_20233445_Orange Minimalist Business"/>
  <p:tag name="KSO_WM_SLIDE_TYPE" val="text"/>
</p:tagLst>
</file>

<file path=ppt/tags/tag15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5"/>
  <p:tag name="KSO_WM_UNIT_ID" val="_1*i*15"/>
  <p:tag name="KSO_WM_UNIT_LAYERLEVEL" val="1"/>
  <p:tag name="KSO_WM_TAG_VERSION" val="3.0"/>
</p:tagLst>
</file>

<file path=ppt/tags/tag160.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61.xml><?xml version="1.0" encoding="utf-8"?>
<p:tagLst xmlns:p="http://schemas.openxmlformats.org/presentationml/2006/main">
  <p:tag name="KSO_WM_SLIDE_THEME_ID" val="3322518"/>
  <p:tag name="KSO_WM_SLIDE_THEME_NAME" val="Z_20233445_Orange Minimalist Business"/>
  <p:tag name="KSO_WM_SLIDE_TYPE" val="text"/>
</p:tagLst>
</file>

<file path=ppt/tags/tag16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63.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64.xml><?xml version="1.0" encoding="utf-8"?>
<p:tagLst xmlns:p="http://schemas.openxmlformats.org/presentationml/2006/main">
  <p:tag name="KSO_WM_SLIDE_THEME_ID" val="3322518"/>
  <p:tag name="KSO_WM_SLIDE_THEME_NAME" val="Z_20233445_Orange Minimalist Business"/>
  <p:tag name="KSO_WM_SLIDE_TYPE" val="text"/>
</p:tagLst>
</file>

<file path=ppt/tags/tag16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6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67.xml><?xml version="1.0" encoding="utf-8"?>
<p:tagLst xmlns:p="http://schemas.openxmlformats.org/presentationml/2006/main">
  <p:tag name="KSO_WM_SLIDE_THEME_ID" val="3322518"/>
  <p:tag name="KSO_WM_SLIDE_THEME_NAME" val="Z_20233445_Orange Minimalist Business"/>
  <p:tag name="KSO_WM_SLIDE_TYPE" val="text"/>
</p:tagLst>
</file>

<file path=ppt/tags/tag16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69.xml><?xml version="1.0" encoding="utf-8"?>
<p:tagLst xmlns:p="http://schemas.openxmlformats.org/presentationml/2006/main">
  <p:tag name="KSO_WM_SLIDE_THEME_ID" val="3322518"/>
  <p:tag name="KSO_WM_SLIDE_THEME_NAME" val="Z_20233445_Orange Minimalist Business"/>
  <p:tag name="KSO_WM_SLIDE_TYPE" val="text"/>
</p:tagLst>
</file>

<file path=ppt/tags/tag17.xml><?xml version="1.0" encoding="utf-8"?>
<p:tagLst xmlns:p="http://schemas.openxmlformats.org/presentationml/2006/main">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ISCONTENTSTITLE" val="0"/>
  <p:tag name="KSO_WM_UNIT_ISNUMDGMTITLE" val="0"/>
  <p:tag name="KSO_WM_UNIT_CONTENT_GROUP_TYPE" val="contentchip"/>
</p:tagLst>
</file>

<file path=ppt/tags/tag17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71.xml><?xml version="1.0" encoding="utf-8"?>
<p:tagLst xmlns:p="http://schemas.openxmlformats.org/presentationml/2006/main">
  <p:tag name="KSO_WM_SLIDE_THEME_ID" val="3322518"/>
  <p:tag name="KSO_WM_SLIDE_THEME_NAME" val="Z_20233445_Orange Minimalist Business"/>
  <p:tag name="KSO_WM_SLIDE_TYPE" val="text"/>
</p:tagLst>
</file>

<file path=ppt/tags/tag17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73.xml><?xml version="1.0" encoding="utf-8"?>
<p:tagLst xmlns:p="http://schemas.openxmlformats.org/presentationml/2006/main">
  <p:tag name="KSO_WM_SLIDE_THEME_ID" val="3322518"/>
  <p:tag name="KSO_WM_SLIDE_THEME_NAME" val="Z_20233445_Orange Minimalist Business"/>
  <p:tag name="KSO_WM_SLIDE_TYPE" val="text"/>
</p:tagLst>
</file>

<file path=ppt/tags/tag17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75.xml><?xml version="1.0" encoding="utf-8"?>
<p:tagLst xmlns:p="http://schemas.openxmlformats.org/presentationml/2006/main">
  <p:tag name="KSO_WM_SLIDE_THEME_ID" val="3322518"/>
  <p:tag name="KSO_WM_SLIDE_THEME_NAME" val="Z_20233445_Orange Minimalist Business"/>
  <p:tag name="KSO_WM_SLIDE_TYPE" val="text"/>
</p:tagLst>
</file>

<file path=ppt/tags/tag17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77.xml><?xml version="1.0" encoding="utf-8"?>
<p:tagLst xmlns:p="http://schemas.openxmlformats.org/presentationml/2006/main">
  <p:tag name="KSO_WM_SLIDE_THEME_ID" val="3322518"/>
  <p:tag name="KSO_WM_SLIDE_THEME_NAME" val="Z_20233445_Orange Minimalist Business"/>
  <p:tag name="KSO_WM_SLIDE_TYPE" val="text"/>
</p:tagLst>
</file>

<file path=ppt/tags/tag17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79.xml><?xml version="1.0" encoding="utf-8"?>
<p:tagLst xmlns:p="http://schemas.openxmlformats.org/presentationml/2006/main">
  <p:tag name="KSO_WM_SLIDE_THEME_ID" val="3322518"/>
  <p:tag name="KSO_WM_SLIDE_THEME_NAME" val="Z_20233445_Orange Minimalist Business"/>
  <p:tag name="KSO_WM_SLIDE_TYPE" val="text"/>
</p:tagLst>
</file>

<file path=ppt/tags/tag18.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18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81.xml><?xml version="1.0" encoding="utf-8"?>
<p:tagLst xmlns:p="http://schemas.openxmlformats.org/presentationml/2006/main">
  <p:tag name="KSO_WM_SLIDE_THEME_ID" val="3322518"/>
  <p:tag name="KSO_WM_SLIDE_THEME_NAME" val="Z_20233445_Orange Minimalist Business"/>
  <p:tag name="KSO_WM_SLIDE_TYPE" val="text"/>
</p:tagLst>
</file>

<file path=ppt/tags/tag18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83.xml><?xml version="1.0" encoding="utf-8"?>
<p:tagLst xmlns:p="http://schemas.openxmlformats.org/presentationml/2006/main">
  <p:tag name="KSO_WM_SLIDE_THEME_ID" val="3322518"/>
  <p:tag name="KSO_WM_SLIDE_THEME_NAME" val="Z_20233445_Orange Minimalist Business"/>
  <p:tag name="KSO_WM_SLIDE_TYPE" val="text"/>
</p:tagLst>
</file>

<file path=ppt/tags/tag18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85.xml><?xml version="1.0" encoding="utf-8"?>
<p:tagLst xmlns:p="http://schemas.openxmlformats.org/presentationml/2006/main">
  <p:tag name="KSO_WM_SLIDE_THEME_ID" val="3322518"/>
  <p:tag name="KSO_WM_SLIDE_THEME_NAME" val="Z_20233445_Orange Minimalist Business"/>
  <p:tag name="KSO_WM_SLIDE_TYPE" val="text"/>
</p:tagLst>
</file>

<file path=ppt/tags/tag18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87.xml><?xml version="1.0" encoding="utf-8"?>
<p:tagLst xmlns:p="http://schemas.openxmlformats.org/presentationml/2006/main">
  <p:tag name="KSO_WM_SLIDE_THEME_ID" val="3322518"/>
  <p:tag name="KSO_WM_SLIDE_THEME_NAME" val="Z_20233445_Orange Minimalist Business"/>
  <p:tag name="KSO_WM_SLIDE_TYPE" val="text"/>
</p:tagLst>
</file>

<file path=ppt/tags/tag18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89.xml><?xml version="1.0" encoding="utf-8"?>
<p:tagLst xmlns:p="http://schemas.openxmlformats.org/presentationml/2006/main">
  <p:tag name="KSO_WM_SLIDE_THEME_ID" val="3322518"/>
  <p:tag name="KSO_WM_SLIDE_THEME_NAME" val="Z_20233445_Orange Minimalist Business"/>
  <p:tag name="KSO_WM_SLIDE_TYPE" val="text"/>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1.xml><?xml version="1.0" encoding="utf-8"?>
<p:tagLst xmlns:p="http://schemas.openxmlformats.org/presentationml/2006/main">
  <p:tag name="KSO_WM_SLIDE_THEME_ID" val="3322518"/>
  <p:tag name="KSO_WM_SLIDE_THEME_NAME" val="Z_20233445_Orange Minimalist Business"/>
  <p:tag name="KSO_WM_SLIDE_TYPE" val="text"/>
</p:tagLst>
</file>

<file path=ppt/tags/tag19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3.xml><?xml version="1.0" encoding="utf-8"?>
<p:tagLst xmlns:p="http://schemas.openxmlformats.org/presentationml/2006/main">
  <p:tag name="KSO_WM_SLIDE_THEME_ID" val="3322518"/>
  <p:tag name="KSO_WM_SLIDE_THEME_NAME" val="Z_20233445_Orange Minimalist Business"/>
  <p:tag name="KSO_WM_SLIDE_TYPE" val="text"/>
</p:tagLst>
</file>

<file path=ppt/tags/tag19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5.xml><?xml version="1.0" encoding="utf-8"?>
<p:tagLst xmlns:p="http://schemas.openxmlformats.org/presentationml/2006/main">
  <p:tag name="KSO_WM_SLIDE_THEME_ID" val="3322518"/>
  <p:tag name="KSO_WM_SLIDE_THEME_NAME" val="Z_20233445_Orange Minimalist Business"/>
  <p:tag name="KSO_WM_SLIDE_TYPE" val="text"/>
</p:tagLst>
</file>

<file path=ppt/tags/tag19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7.xml><?xml version="1.0" encoding="utf-8"?>
<p:tagLst xmlns:p="http://schemas.openxmlformats.org/presentationml/2006/main">
  <p:tag name="KSO_WM_SLIDE_THEME_ID" val="3322518"/>
  <p:tag name="KSO_WM_SLIDE_THEME_NAME" val="Z_20233445_Orange Minimalist Business"/>
  <p:tag name="KSO_WM_SLIDE_TYPE" val="text"/>
</p:tagLst>
</file>

<file path=ppt/tags/tag19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9.xml><?xml version="1.0" encoding="utf-8"?>
<p:tagLst xmlns:p="http://schemas.openxmlformats.org/presentationml/2006/main">
  <p:tag name="KSO_WM_SLIDE_THEME_ID" val="3322518"/>
  <p:tag name="KSO_WM_SLIDE_THEME_NAME" val="Z_20233445_Orange Minimalist Business"/>
  <p:tag name="KSO_WM_SLIDE_TYPE" val="text"/>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0.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01.xml><?xml version="1.0" encoding="utf-8"?>
<p:tagLst xmlns:p="http://schemas.openxmlformats.org/presentationml/2006/main">
  <p:tag name="KSO_WM_SLIDE_THEME_ID" val="3322518"/>
  <p:tag name="KSO_WM_SLIDE_THEME_NAME" val="Z_20233445_Orange Minimalist Business"/>
  <p:tag name="KSO_WM_SLIDE_TYPE" val="text"/>
</p:tagLst>
</file>

<file path=ppt/tags/tag20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03.xml><?xml version="1.0" encoding="utf-8"?>
<p:tagLst xmlns:p="http://schemas.openxmlformats.org/presentationml/2006/main">
  <p:tag name="KSO_WM_SLIDE_THEME_ID" val="3322518"/>
  <p:tag name="KSO_WM_SLIDE_THEME_NAME" val="Z_20233445_Orange Minimalist Business"/>
  <p:tag name="KSO_WM_SLIDE_TYPE" val="text"/>
</p:tagLst>
</file>

<file path=ppt/tags/tag204.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05.xml><?xml version="1.0" encoding="utf-8"?>
<p:tagLst xmlns:p="http://schemas.openxmlformats.org/presentationml/2006/main">
  <p:tag name="KSO_WM_SLIDE_THEME_ID" val="3322518"/>
  <p:tag name="KSO_WM_SLIDE_THEME_NAME" val="Z_20233445_Orange Minimalist Business"/>
  <p:tag name="KSO_WM_SLIDE_TYPE" val="text"/>
</p:tagLst>
</file>

<file path=ppt/tags/tag206.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0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08.xml><?xml version="1.0" encoding="utf-8"?>
<p:tagLst xmlns:p="http://schemas.openxmlformats.org/presentationml/2006/main">
  <p:tag name="KSO_WM_SLIDE_THEME_ID" val="3322518"/>
  <p:tag name="KSO_WM_SLIDE_THEME_NAME" val="Z_20233445_Orange Minimalist Business"/>
  <p:tag name="KSO_WM_SLIDE_TYPE" val="text"/>
</p:tagLst>
</file>

<file path=ppt/tags/tag20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0.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11.xml><?xml version="1.0" encoding="utf-8"?>
<p:tagLst xmlns:p="http://schemas.openxmlformats.org/presentationml/2006/main">
  <p:tag name="KSO_WM_SLIDE_THEME_ID" val="3322518"/>
  <p:tag name="KSO_WM_SLIDE_THEME_NAME" val="Z_20233445_Orange Minimalist Business"/>
  <p:tag name="KSO_WM_SLIDE_TYPE" val="text"/>
</p:tagLst>
</file>

<file path=ppt/tags/tag21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13.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14.xml><?xml version="1.0" encoding="utf-8"?>
<p:tagLst xmlns:p="http://schemas.openxmlformats.org/presentationml/2006/main">
  <p:tag name="KSO_WM_SLIDE_THEME_ID" val="3322518"/>
  <p:tag name="KSO_WM_SLIDE_THEME_NAME" val="Z_20233445_Orange Minimalist Business"/>
  <p:tag name="KSO_WM_SLIDE_TYPE" val="text"/>
</p:tagLst>
</file>

<file path=ppt/tags/tag21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1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17.xml><?xml version="1.0" encoding="utf-8"?>
<p:tagLst xmlns:p="http://schemas.openxmlformats.org/presentationml/2006/main">
  <p:tag name="KSO_WM_SLIDE_THEME_ID" val="3322518"/>
  <p:tag name="KSO_WM_SLIDE_THEME_NAME" val="Z_20233445_Orange Minimalist Business"/>
  <p:tag name="KSO_WM_SLIDE_TYPE" val="text"/>
</p:tagLst>
</file>

<file path=ppt/tags/tag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TYPE" val="i"/>
  <p:tag name="KSO_WM_UNIT_INDEX" val="1"/>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
  <p:tag name="KSO_WM_UNIT_LAYERLEVEL" val="1"/>
  <p:tag name="KSO_WM_TAG_VERSION" val="3.0"/>
  <p:tag name="KSO_WM_UNIT_TYPE" val="i"/>
  <p:tag name="KSO_WM_UNIT_INDEX" val="2"/>
</p:tagLst>
</file>

<file path=ppt/tags/tag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31.xml><?xml version="1.0" encoding="utf-8"?>
<p:tagLst xmlns:p="http://schemas.openxmlformats.org/presentationml/2006/main">
  <p:tag name="PA" val="v5.2.10"/>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UNIT_TYPE" val="i"/>
  <p:tag name="KSO_WM_UNIT_INDEX" val="4"/>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UNIT_TYPE" val="i"/>
  <p:tag name="KSO_WM_UNIT_INDEX" val="5"/>
</p:tagLst>
</file>

<file path=ppt/tags/tag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UNIT_TYPE" val="i"/>
  <p:tag name="KSO_WM_UNIT_INDEX" val="6"/>
</p:tagLst>
</file>

<file path=ppt/tags/tag35.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UNIT_TYPE" val="i"/>
  <p:tag name="KSO_WM_UNIT_INDEX" val="7"/>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TYPE" val="i"/>
  <p:tag name="KSO_WM_UNIT_INDEX" val="4"/>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3.0"/>
  <p:tag name="KSO_WM_UNIT_TYPE" val="i"/>
  <p:tag name="KSO_WM_UNIT_INDEX" val="6"/>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UNIT_TYPE" val="i"/>
  <p:tag name="KSO_WM_UNIT_INDEX" val="7"/>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UNIT_TYPE" val="i"/>
  <p:tag name="KSO_WM_UNIT_INDEX" val="8"/>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3.0"/>
  <p:tag name="KSO_WM_UNIT_TYPE" val="i"/>
  <p:tag name="KSO_WM_UNIT_INDEX" val="9"/>
</p:tagLst>
</file>

<file path=ppt/tags/tag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3.0"/>
  <p:tag name="KSO_WM_UNIT_TYPE" val="i"/>
  <p:tag name="KSO_WM_UNIT_INDEX" val="10"/>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UNIT_TYPE" val="i"/>
  <p:tag name="KSO_WM_UNIT_INDEX" val="11"/>
</p:tagLst>
</file>

<file path=ppt/tags/tag51.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52.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TYPE" val="i"/>
  <p:tag name="KSO_WM_UNIT_INDEX" val="1"/>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
  <p:tag name="KSO_WM_UNIT_LAYERLEVEL" val="1"/>
  <p:tag name="KSO_WM_TAG_VERSION" val="3.0"/>
  <p:tag name="KSO_WM_UNIT_TYPE" val="i"/>
  <p:tag name="KSO_WM_UNIT_INDEX" val="2"/>
</p:tagLst>
</file>

<file path=ppt/tags/tag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6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
  <p:tag name="KSO_WM_UNIT_LAYERLEVEL" val="1"/>
  <p:tag name="KSO_WM_TAG_VERSION" val="3.0"/>
  <p:tag name="KSO_WM_UNIT_TYPE" val="i"/>
  <p:tag name="KSO_WM_UNIT_INDEX" val="2"/>
</p:tagLst>
</file>

<file path=ppt/tags/tag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6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6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7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TYPE" val="i"/>
  <p:tag name="KSO_WM_UNIT_INDEX" val="1"/>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
  <p:tag name="KSO_WM_UNIT_LAYERLEVEL" val="1"/>
  <p:tag name="KSO_WM_TAG_VERSION" val="3.0"/>
  <p:tag name="KSO_WM_UNIT_TYPE" val="i"/>
  <p:tag name="KSO_WM_UNIT_INDEX" val="2"/>
</p:tagLst>
</file>

<file path=ppt/tags/tag7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
  <p:tag name="KSO_WM_UNIT_LAYERLEVEL" val="1"/>
  <p:tag name="KSO_WM_TAG_VERSION" val="3.0"/>
  <p:tag name="KSO_WM_UNIT_TYPE" val="i"/>
  <p:tag name="KSO_WM_UNIT_INDEX" val="2"/>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
  <p:tag name="KSO_WM_UNIT_LAYERLEVEL" val="1"/>
  <p:tag name="KSO_WM_TAG_VERSION" val="3.0"/>
  <p:tag name="KSO_WM_UNIT_TYPE" val="i"/>
  <p:tag name="KSO_WM_UNIT_INDEX" val="2"/>
</p:tagLst>
</file>

<file path=ppt/tags/tag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TYPE" val="i"/>
  <p:tag name="KSO_WM_UNIT_INDEX" val="1"/>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
  <p:tag name="KSO_WM_UNIT_LAYERLEVEL" val="1"/>
  <p:tag name="KSO_WM_TAG_VERSION" val="3.0"/>
  <p:tag name="KSO_WM_UNIT_TYPE" val="i"/>
  <p:tag name="KSO_WM_UNIT_INDEX" val="2"/>
</p:tagLst>
</file>

<file path=ppt/tags/tag93.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9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heme/theme1.xml><?xml version="1.0" encoding="utf-8"?>
<a:theme xmlns:a="http://schemas.openxmlformats.org/drawingml/2006/main" name="1_Office Theme">
  <a:themeElements>
    <a:clrScheme name="自定义 95">
      <a:dk1>
        <a:srgbClr val="000000"/>
      </a:dk1>
      <a:lt1>
        <a:srgbClr val="FFFFFF"/>
      </a:lt1>
      <a:dk2>
        <a:srgbClr val="482900"/>
      </a:dk2>
      <a:lt2>
        <a:srgbClr val="FFFDF9"/>
      </a:lt2>
      <a:accent1>
        <a:srgbClr val="FFB245"/>
      </a:accent1>
      <a:accent2>
        <a:srgbClr val="FF881F"/>
      </a:accent2>
      <a:accent3>
        <a:srgbClr val="FA734C"/>
      </a:accent3>
      <a:accent4>
        <a:srgbClr val="F55E79"/>
      </a:accent4>
      <a:accent5>
        <a:srgbClr val="EF49A5"/>
      </a:accent5>
      <a:accent6>
        <a:srgbClr val="EA34D2"/>
      </a:accent6>
      <a:hlink>
        <a:srgbClr val="0563C1"/>
      </a:hlink>
      <a:folHlink>
        <a:srgbClr val="954D72"/>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9673</Words>
  <Application>WPS Presentation</Application>
  <PresentationFormat>Widescreen</PresentationFormat>
  <Paragraphs>187</Paragraphs>
  <Slides>39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39</vt:i4>
      </vt:variant>
    </vt:vector>
  </HeadingPairs>
  <TitlesOfParts>
    <vt:vector size="54" baseType="lpstr">
      <vt:lpstr>Arial</vt:lpstr>
      <vt:lpstr>SimSun</vt:lpstr>
      <vt:lpstr>Wingdings</vt:lpstr>
      <vt:lpstr>Microsoft YaHei</vt:lpstr>
      <vt:lpstr>Wingdings</vt:lpstr>
      <vt:lpstr>Times New Roman</vt:lpstr>
      <vt:lpstr>Century</vt:lpstr>
      <vt:lpstr>Algerian</vt:lpstr>
      <vt:lpstr>Bahnschrift SemiBold</vt:lpstr>
      <vt:lpstr>Inter</vt:lpstr>
      <vt:lpstr>Arial Unicode MS</vt:lpstr>
      <vt:lpstr>Inter Bold</vt:lpstr>
      <vt:lpstr>Segoe Print</vt:lpstr>
      <vt:lpstr>Calibri</vt:lpstr>
      <vt:lpstr>1_Office Theme</vt:lpstr>
      <vt:lpstr>CMR TECHNICAL CAMPUS UGC AUTONOMOUS Accredited by NBA &amp; NAAC with ‘A’ Grade Approved by AICTE, New Delhi and JNTU, Hyderabad Kandlakoya(V), Medchal Road, Hyderabad-501401, Telangana Department of Computer Science and Engineering   Phishing Detection System Through Hybrid Machine Learning Based on URL </vt:lpstr>
      <vt:lpstr>PowerPoint 演示文稿</vt:lpstr>
      <vt:lpstr>INTRODUCTION</vt:lpstr>
      <vt:lpstr>                           existing system</vt:lpstr>
      <vt:lpstr>DisadvantageS of Existing System</vt:lpstr>
      <vt:lpstr>         Proposed system</vt:lpstr>
      <vt:lpstr>Advantages of proposed system</vt:lpstr>
      <vt:lpstr>               Requirements specification</vt:lpstr>
      <vt:lpstr>               Requirements specification</vt:lpstr>
      <vt:lpstr>NOVELTY</vt:lpstr>
      <vt:lpstr>ARCHITECTURE</vt:lpstr>
      <vt:lpstr>MODULES</vt:lpstr>
      <vt:lpstr>UML DIAGRAMS</vt:lpstr>
      <vt:lpstr>UML DIAGRAMS</vt:lpstr>
      <vt:lpstr>UML DIAGRAMS</vt:lpstr>
      <vt:lpstr>UML DIAGRAMS</vt:lpstr>
      <vt:lpstr>SAMPLE CODE</vt:lpstr>
      <vt:lpstr>SAMPLE CODE</vt:lpstr>
      <vt:lpstr>SAMPLE CODE</vt:lpstr>
      <vt:lpstr>SAMPLE CODE</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conclusion</vt:lpstr>
      <vt:lpstr>FUTURE SCOPE</vt:lpstr>
      <vt:lpstr>REFERENCES</vt:lpstr>
      <vt:lpstr>GITHUB 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Rahul Yadav</cp:lastModifiedBy>
  <cp:revision>54</cp:revision>
  <dcterms:created xsi:type="dcterms:W3CDTF">2023-03-19T14:05:00Z</dcterms:created>
  <dcterms:modified xsi:type="dcterms:W3CDTF">2025-03-24T07:29:01Z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688D6358C5F9428DB3616AB9F1D25DB7_13</vt:lpwstr>
  </property>
  <property fmtid="{D5CDD505-2E9C-101B-9397-08002B2CF9AE}" pid="3" name="KSOProductBuildVer">
    <vt:lpwstr>2057-12.2.0.20348</vt:lpwstr>
  </property>
</Properties>
</file>